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CDCF7-C7EC-4C8A-8C99-85B5DA051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187EA-E873-43D7-B79A-10702CB24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978A4-A61D-42A6-AA01-325A2853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833C8F-9374-45CF-AC56-1FAED186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03F034-ABC9-4405-A9D4-90540483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49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00408-F7B3-4870-8803-21999FC4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782761-ECD4-454F-8F31-D5682844C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FB4B0-5B36-413F-B891-A38E5A6D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867B1-098E-42D5-AE4E-1EF76AA8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85984-89F3-45E1-9A72-2C8696DB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74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647EE1-0219-408E-8573-2780B3A45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21E6A3-788B-4AF7-9648-A4394454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E10B3-6ADD-431E-B9CE-31B0E0BB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F4AFD-AA10-491A-9AD9-06CB8AED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0DAB5D-D9BD-4583-AE81-A734E429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3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AC59-818B-46EF-A326-94E93EF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EC1AF-F636-4DE9-A68E-7826DFA4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672D7C-1494-4BA2-A94C-7C79D990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C26380-A295-47C6-A630-9108BD29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49340-148D-41EB-B905-363B6525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2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A4222-8242-489C-BA82-F3F54B0F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834B5-C0B6-4D30-8F02-2DA6DEEC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FF284B-3877-4AF8-AA43-91351B38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D81CC-D866-4546-97CC-43A1F50D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E1106-1DE9-4F59-91F6-02030A27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70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A5D6C-7C30-45F4-8FF8-7D8A87D6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8F3E7F-247C-4C6F-9B61-41342EDDA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ED7BF5-1916-4923-8E2D-9AA515713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39D012-AA82-4623-A20F-CEAC84F1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A93475-1118-4707-AAF6-0AB151EF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328152-CE58-42D9-A006-BBD35486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66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91C1A-A724-4B25-A536-1DAC7460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65F459-4156-4D45-991D-E6D211BA8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C07DD3-3382-4FFD-811F-2574F45EA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DBCB86-6945-4FE8-827B-90CED1CF3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FDCABB-AE7D-4B97-A956-7E95C3A9A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EBBABC-028D-46A2-A515-DB9BEE56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F0F4F8-AC77-4031-8D8C-215A1C59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E77FA2-E736-4AC7-ABF4-7313B3C2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62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75AFB-A154-4FA5-9A38-0BF36766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AF27CC-2DB9-4A55-92BC-35A3D1A8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F77F2E-D94D-42D6-85B2-677658C3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A8CE02-5746-4E82-A16C-51E5DA3A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40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54E6E4-E995-4407-B7D7-E59B632A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29757D-8642-496C-A2D2-0D4B14C3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C14C54-C112-4C03-B910-B4C1B6FB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303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83877-39D9-4929-BB9E-6B02DA49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6B9340-D9A6-4618-A5F4-0146BE76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E32469-53F7-45E3-8B57-252097111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070A41-A2CA-41B1-8AFD-F1A0BE66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7DE447-1BF2-4428-BB82-9A381B81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9460E9-00ED-49AA-80EC-03D1655B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91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C5D5A-85FC-4691-A4F2-7D94E027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AB12F7-FB6A-4746-8CB9-3F6703465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F89188-A2C7-4523-AA29-F5B6C7563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DFB11F-8C27-4C1B-949A-1258E465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0DFC96-BDC8-47E6-845C-F5374A83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27078-29C4-4DB9-B0ED-DA98053E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351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1E6C1-0519-4D47-82CC-A1F91CA2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609EFE-43C2-46C0-9CF1-3964BEF5F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2D464B-B1B4-4C66-8FB0-A0DD124BD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CA32C-63B9-458F-BB93-61C9AA6265BD}" type="datetimeFigureOut">
              <a:rPr lang="es-CO" smtClean="0"/>
              <a:t>7/09/2023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8183B0-F8F1-44BD-826E-55022A707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A72E33-3971-4192-B90C-9C505071F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BDC9-9974-42CB-A658-8CA5F29C4CB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59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adroTexto 41">
            <a:extLst>
              <a:ext uri="{FF2B5EF4-FFF2-40B4-BE49-F238E27FC236}">
                <a16:creationId xmlns:a16="http://schemas.microsoft.com/office/drawing/2014/main" id="{CA448BDC-B286-4696-828B-2FF883B672A6}"/>
              </a:ext>
            </a:extLst>
          </p:cNvPr>
          <p:cNvSpPr txBox="1"/>
          <p:nvPr/>
        </p:nvSpPr>
        <p:spPr>
          <a:xfrm>
            <a:off x="231832" y="2454668"/>
            <a:ext cx="45540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termino_mayor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grado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443622C-B2D0-4279-B67A-D728A7399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2306"/>
              </p:ext>
            </p:extLst>
          </p:nvPr>
        </p:nvGraphicFramePr>
        <p:xfrm>
          <a:off x="9444924" y="4127189"/>
          <a:ext cx="2031006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15503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1015503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9332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21C9E83-7227-4B40-B01D-202143947C5F}"/>
              </a:ext>
            </a:extLst>
          </p:cNvPr>
          <p:cNvSpPr txBox="1"/>
          <p:nvPr/>
        </p:nvSpPr>
        <p:spPr>
          <a:xfrm>
            <a:off x="9444924" y="3757857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Variables dinámicas</a:t>
            </a:r>
            <a:endParaRPr lang="es-CO" dirty="0"/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75BF0050-974A-48AF-B894-D2AE935A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05924"/>
              </p:ext>
            </p:extLst>
          </p:nvPr>
        </p:nvGraphicFramePr>
        <p:xfrm>
          <a:off x="5349958" y="876611"/>
          <a:ext cx="2863272" cy="21628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78570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513347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761755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679473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Info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6435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6CF3A26-84AC-49CA-83DD-9BC7B59DF02F}"/>
              </a:ext>
            </a:extLst>
          </p:cNvPr>
          <p:cNvSpPr txBox="1"/>
          <p:nvPr/>
        </p:nvSpPr>
        <p:spPr>
          <a:xfrm>
            <a:off x="5349958" y="507279"/>
            <a:ext cx="2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Nodo</a:t>
            </a:r>
            <a:endParaRPr lang="es-CO" b="1" dirty="0"/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3E7E26D7-4096-4473-B585-FBE726647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615340"/>
              </p:ext>
            </p:extLst>
          </p:nvPr>
        </p:nvGraphicFramePr>
        <p:xfrm>
          <a:off x="8396359" y="876611"/>
          <a:ext cx="3636212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1349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497305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Termino mayor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Grado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8076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479643B-B3EB-44EE-BD89-1C0870E2357F}"/>
              </a:ext>
            </a:extLst>
          </p:cNvPr>
          <p:cNvSpPr txBox="1"/>
          <p:nvPr/>
        </p:nvSpPr>
        <p:spPr>
          <a:xfrm>
            <a:off x="8396359" y="507279"/>
            <a:ext cx="363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Polinomio</a:t>
            </a:r>
            <a:endParaRPr lang="es-CO" b="1" dirty="0"/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8A96EC62-F723-4A99-AE84-ECF96580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70909"/>
              </p:ext>
            </p:extLst>
          </p:nvPr>
        </p:nvGraphicFramePr>
        <p:xfrm>
          <a:off x="5349958" y="3866682"/>
          <a:ext cx="3462118" cy="21147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3696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609393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818329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631347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Termino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612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9671131D-F53B-4994-B6A1-9A3A0F213D68}"/>
              </a:ext>
            </a:extLst>
          </p:cNvPr>
          <p:cNvSpPr txBox="1"/>
          <p:nvPr/>
        </p:nvSpPr>
        <p:spPr>
          <a:xfrm>
            <a:off x="5349958" y="3497350"/>
            <a:ext cx="346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datoPolinomio</a:t>
            </a:r>
            <a:endParaRPr lang="es-CO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28B295-D102-4F3F-96FC-F56AD0BD706B}"/>
              </a:ext>
            </a:extLst>
          </p:cNvPr>
          <p:cNvSpPr txBox="1"/>
          <p:nvPr/>
        </p:nvSpPr>
        <p:spPr>
          <a:xfrm>
            <a:off x="8460527" y="1520198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Poli1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E98B98-1CC3-4B74-8881-EF5B84DBAB85}"/>
              </a:ext>
            </a:extLst>
          </p:cNvPr>
          <p:cNvSpPr txBox="1"/>
          <p:nvPr/>
        </p:nvSpPr>
        <p:spPr>
          <a:xfrm>
            <a:off x="9551672" y="1520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E1D14E-2480-480D-BE86-B8A86ACCE3B2}"/>
              </a:ext>
            </a:extLst>
          </p:cNvPr>
          <p:cNvSpPr txBox="1"/>
          <p:nvPr/>
        </p:nvSpPr>
        <p:spPr>
          <a:xfrm>
            <a:off x="9974685" y="15201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1B2684C-1632-454D-B4FD-8954A06637F0}"/>
              </a:ext>
            </a:extLst>
          </p:cNvPr>
          <p:cNvSpPr txBox="1"/>
          <p:nvPr/>
        </p:nvSpPr>
        <p:spPr>
          <a:xfrm>
            <a:off x="11119698" y="152019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-1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FD1E622-48E9-4E10-AA58-8CD868993F88}"/>
              </a:ext>
            </a:extLst>
          </p:cNvPr>
          <p:cNvSpPr txBox="1"/>
          <p:nvPr/>
        </p:nvSpPr>
        <p:spPr>
          <a:xfrm>
            <a:off x="351521" y="507279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Instrucción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5E2599-9669-4E64-8260-3AEFEC8459A6}"/>
              </a:ext>
            </a:extLst>
          </p:cNvPr>
          <p:cNvSpPr txBox="1"/>
          <p:nvPr/>
        </p:nvSpPr>
        <p:spPr>
          <a:xfrm>
            <a:off x="395509" y="858111"/>
            <a:ext cx="2726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75A9CF-BFBB-4294-B9DB-779BA7E367B9}"/>
              </a:ext>
            </a:extLst>
          </p:cNvPr>
          <p:cNvSpPr txBox="1"/>
          <p:nvPr/>
        </p:nvSpPr>
        <p:spPr>
          <a:xfrm>
            <a:off x="9444924" y="4495828"/>
            <a:ext cx="93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termino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0C3510A-0786-40E7-9D8B-C4CE5F9CE029}"/>
              </a:ext>
            </a:extLst>
          </p:cNvPr>
          <p:cNvSpPr txBox="1"/>
          <p:nvPr/>
        </p:nvSpPr>
        <p:spPr>
          <a:xfrm>
            <a:off x="9444924" y="4857843"/>
            <a:ext cx="6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valor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77E3FDD-773C-4A10-94FE-77E5043F3A5A}"/>
              </a:ext>
            </a:extLst>
          </p:cNvPr>
          <p:cNvSpPr txBox="1"/>
          <p:nvPr/>
        </p:nvSpPr>
        <p:spPr>
          <a:xfrm>
            <a:off x="10851013" y="4495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79A1387-8B00-4218-9087-28F280A1B1C7}"/>
              </a:ext>
            </a:extLst>
          </p:cNvPr>
          <p:cNvSpPr txBox="1"/>
          <p:nvPr/>
        </p:nvSpPr>
        <p:spPr>
          <a:xfrm>
            <a:off x="10795534" y="48578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-3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34D3C4E-835B-42ED-9596-D5DFD4128E6E}"/>
              </a:ext>
            </a:extLst>
          </p:cNvPr>
          <p:cNvSpPr txBox="1"/>
          <p:nvPr/>
        </p:nvSpPr>
        <p:spPr>
          <a:xfrm>
            <a:off x="373332" y="1188472"/>
            <a:ext cx="392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agregar_termino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AA22507-B15D-4E4E-8638-A7E4E742CFE9}"/>
              </a:ext>
            </a:extLst>
          </p:cNvPr>
          <p:cNvSpPr txBox="1"/>
          <p:nvPr/>
        </p:nvSpPr>
        <p:spPr>
          <a:xfrm>
            <a:off x="5325220" y="154829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Aux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52DED0A-409A-4E88-B833-677F92D91A84}"/>
              </a:ext>
            </a:extLst>
          </p:cNvPr>
          <p:cNvSpPr txBox="1"/>
          <p:nvPr/>
        </p:nvSpPr>
        <p:spPr>
          <a:xfrm>
            <a:off x="6420178" y="1548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BCABFDA-65B0-46E1-B7AB-49B14483510F}"/>
              </a:ext>
            </a:extLst>
          </p:cNvPr>
          <p:cNvSpPr txBox="1"/>
          <p:nvPr/>
        </p:nvSpPr>
        <p:spPr>
          <a:xfrm>
            <a:off x="7456254" y="154829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7E11763-CD00-449A-B40A-F66B6F339886}"/>
              </a:ext>
            </a:extLst>
          </p:cNvPr>
          <p:cNvSpPr txBox="1"/>
          <p:nvPr/>
        </p:nvSpPr>
        <p:spPr>
          <a:xfrm>
            <a:off x="6786032" y="154829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DE35F5-E825-4F2F-A647-0595CE38A639}"/>
              </a:ext>
            </a:extLst>
          </p:cNvPr>
          <p:cNvSpPr txBox="1"/>
          <p:nvPr/>
        </p:nvSpPr>
        <p:spPr>
          <a:xfrm>
            <a:off x="231832" y="2465195"/>
            <a:ext cx="49788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agregar_termino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datoPolinomio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dato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.grado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.termino_mayor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.termino_mayor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.grado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.termino_mayor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.sig.info.termino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A2B1053-56CE-418A-B5A5-0F79F655AD5B}"/>
              </a:ext>
            </a:extLst>
          </p:cNvPr>
          <p:cNvSpPr txBox="1"/>
          <p:nvPr/>
        </p:nvSpPr>
        <p:spPr>
          <a:xfrm>
            <a:off x="5382784" y="44785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ECB7DF-0695-4F85-AA8F-17DBCB810B41}"/>
              </a:ext>
            </a:extLst>
          </p:cNvPr>
          <p:cNvSpPr txBox="1"/>
          <p:nvPr/>
        </p:nvSpPr>
        <p:spPr>
          <a:xfrm>
            <a:off x="6488301" y="4478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8A281E6-2BB3-470A-9037-EBFAF7F68E79}"/>
              </a:ext>
            </a:extLst>
          </p:cNvPr>
          <p:cNvSpPr txBox="1"/>
          <p:nvPr/>
        </p:nvSpPr>
        <p:spPr>
          <a:xfrm>
            <a:off x="7175250" y="4478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-3</a:t>
            </a:r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4F834A-5BE8-46F8-9429-7DE7D87950F6}"/>
              </a:ext>
            </a:extLst>
          </p:cNvPr>
          <p:cNvSpPr txBox="1"/>
          <p:nvPr/>
        </p:nvSpPr>
        <p:spPr>
          <a:xfrm>
            <a:off x="8192761" y="4478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D39F0CD-EE6C-4A47-B871-1EF46DCC58CC}"/>
              </a:ext>
            </a:extLst>
          </p:cNvPr>
          <p:cNvSpPr txBox="1"/>
          <p:nvPr/>
        </p:nvSpPr>
        <p:spPr>
          <a:xfrm>
            <a:off x="6825953" y="154829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5BA3FAA-0A2C-4906-B646-11091D53FC9A}"/>
              </a:ext>
            </a:extLst>
          </p:cNvPr>
          <p:cNvSpPr txBox="1"/>
          <p:nvPr/>
        </p:nvSpPr>
        <p:spPr>
          <a:xfrm>
            <a:off x="10037202" y="152019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2886F95-14F6-49EB-A377-BDEC00C5B0E2}"/>
              </a:ext>
            </a:extLst>
          </p:cNvPr>
          <p:cNvSpPr txBox="1"/>
          <p:nvPr/>
        </p:nvSpPr>
        <p:spPr>
          <a:xfrm>
            <a:off x="11201844" y="1520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472E904-45C1-4FFE-9EEA-9DF00638F310}"/>
              </a:ext>
            </a:extLst>
          </p:cNvPr>
          <p:cNvSpPr/>
          <p:nvPr/>
        </p:nvSpPr>
        <p:spPr>
          <a:xfrm>
            <a:off x="542925" y="3343275"/>
            <a:ext cx="4242998" cy="8763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2E79FFD-8FCD-4AAB-BC78-79862DC13546}"/>
              </a:ext>
            </a:extLst>
          </p:cNvPr>
          <p:cNvSpPr/>
          <p:nvPr/>
        </p:nvSpPr>
        <p:spPr>
          <a:xfrm>
            <a:off x="10811137" y="4514535"/>
            <a:ext cx="341562" cy="3333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C5AA796A-FFCC-4E3B-90D5-815B322EE574}"/>
              </a:ext>
            </a:extLst>
          </p:cNvPr>
          <p:cNvSpPr/>
          <p:nvPr/>
        </p:nvSpPr>
        <p:spPr>
          <a:xfrm>
            <a:off x="11148273" y="1538177"/>
            <a:ext cx="341562" cy="3333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985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7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12" grpId="0"/>
      <p:bldP spid="13" grpId="0"/>
      <p:bldP spid="14" grpId="0"/>
      <p:bldP spid="14" grpId="1"/>
      <p:bldP spid="15" grpId="0"/>
      <p:bldP spid="15" grpId="1"/>
      <p:bldP spid="15" grpId="2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7" grpId="1"/>
      <p:bldP spid="27" grpId="2"/>
      <p:bldP spid="28" grpId="0"/>
      <p:bldP spid="28" grpId="1"/>
      <p:bldP spid="34" grpId="0"/>
      <p:bldP spid="35" grpId="0"/>
      <p:bldP spid="36" grpId="0"/>
      <p:bldP spid="38" grpId="0"/>
      <p:bldP spid="39" grpId="0"/>
      <p:bldP spid="40" grpId="0"/>
      <p:bldP spid="43" grpId="0"/>
      <p:bldP spid="44" grpId="0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443622C-B2D0-4279-B67A-D728A7399378}"/>
              </a:ext>
            </a:extLst>
          </p:cNvPr>
          <p:cNvGraphicFramePr>
            <a:graphicFrameLocks noGrp="1"/>
          </p:cNvGraphicFramePr>
          <p:nvPr/>
        </p:nvGraphicFramePr>
        <p:xfrm>
          <a:off x="9444924" y="4127189"/>
          <a:ext cx="2031006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15503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1015503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9332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21C9E83-7227-4B40-B01D-202143947C5F}"/>
              </a:ext>
            </a:extLst>
          </p:cNvPr>
          <p:cNvSpPr txBox="1"/>
          <p:nvPr/>
        </p:nvSpPr>
        <p:spPr>
          <a:xfrm>
            <a:off x="9444924" y="3757857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Variables dinámicas</a:t>
            </a:r>
            <a:endParaRPr lang="es-CO" dirty="0"/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75BF0050-974A-48AF-B894-D2AE935A44E8}"/>
              </a:ext>
            </a:extLst>
          </p:cNvPr>
          <p:cNvGraphicFramePr>
            <a:graphicFrameLocks noGrp="1"/>
          </p:cNvGraphicFramePr>
          <p:nvPr/>
        </p:nvGraphicFramePr>
        <p:xfrm>
          <a:off x="5349958" y="876611"/>
          <a:ext cx="2863272" cy="21628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78570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513347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761755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679473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Info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6435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6CF3A26-84AC-49CA-83DD-9BC7B59DF02F}"/>
              </a:ext>
            </a:extLst>
          </p:cNvPr>
          <p:cNvSpPr txBox="1"/>
          <p:nvPr/>
        </p:nvSpPr>
        <p:spPr>
          <a:xfrm>
            <a:off x="5349958" y="507279"/>
            <a:ext cx="2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Nodo</a:t>
            </a:r>
            <a:endParaRPr lang="es-CO" b="1" dirty="0"/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3E7E26D7-4096-4473-B585-FBE72664765D}"/>
              </a:ext>
            </a:extLst>
          </p:cNvPr>
          <p:cNvGraphicFramePr>
            <a:graphicFrameLocks noGrp="1"/>
          </p:cNvGraphicFramePr>
          <p:nvPr/>
        </p:nvGraphicFramePr>
        <p:xfrm>
          <a:off x="8396359" y="876611"/>
          <a:ext cx="3636212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1349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497305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Termino mayor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Grado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8076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D479643B-B3EB-44EE-BD89-1C0870E2357F}"/>
              </a:ext>
            </a:extLst>
          </p:cNvPr>
          <p:cNvSpPr txBox="1"/>
          <p:nvPr/>
        </p:nvSpPr>
        <p:spPr>
          <a:xfrm>
            <a:off x="8396359" y="507279"/>
            <a:ext cx="363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Polinomio</a:t>
            </a:r>
            <a:endParaRPr lang="es-CO" b="1" dirty="0"/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8A96EC62-F723-4A99-AE84-ECF9658067BF}"/>
              </a:ext>
            </a:extLst>
          </p:cNvPr>
          <p:cNvGraphicFramePr>
            <a:graphicFrameLocks noGrp="1"/>
          </p:cNvGraphicFramePr>
          <p:nvPr/>
        </p:nvGraphicFramePr>
        <p:xfrm>
          <a:off x="5349958" y="3866682"/>
          <a:ext cx="3462118" cy="21147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3696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609393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818329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631347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Termino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612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9671131D-F53B-4994-B6A1-9A3A0F213D68}"/>
              </a:ext>
            </a:extLst>
          </p:cNvPr>
          <p:cNvSpPr txBox="1"/>
          <p:nvPr/>
        </p:nvSpPr>
        <p:spPr>
          <a:xfrm>
            <a:off x="5349958" y="3497350"/>
            <a:ext cx="346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datoPolinomio</a:t>
            </a:r>
            <a:endParaRPr lang="es-CO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28B295-D102-4F3F-96FC-F56AD0BD706B}"/>
              </a:ext>
            </a:extLst>
          </p:cNvPr>
          <p:cNvSpPr txBox="1"/>
          <p:nvPr/>
        </p:nvSpPr>
        <p:spPr>
          <a:xfrm>
            <a:off x="8460527" y="1522798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Poli1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E98B98-1CC3-4B74-8881-EF5B84DBAB85}"/>
              </a:ext>
            </a:extLst>
          </p:cNvPr>
          <p:cNvSpPr txBox="1"/>
          <p:nvPr/>
        </p:nvSpPr>
        <p:spPr>
          <a:xfrm>
            <a:off x="9551672" y="152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FD1E622-48E9-4E10-AA58-8CD868993F88}"/>
              </a:ext>
            </a:extLst>
          </p:cNvPr>
          <p:cNvSpPr txBox="1"/>
          <p:nvPr/>
        </p:nvSpPr>
        <p:spPr>
          <a:xfrm>
            <a:off x="351521" y="507279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Instrucción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5E2599-9669-4E64-8260-3AEFEC8459A6}"/>
              </a:ext>
            </a:extLst>
          </p:cNvPr>
          <p:cNvSpPr txBox="1"/>
          <p:nvPr/>
        </p:nvSpPr>
        <p:spPr>
          <a:xfrm>
            <a:off x="395509" y="858111"/>
            <a:ext cx="2726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75A9CF-BFBB-4294-B9DB-779BA7E367B9}"/>
              </a:ext>
            </a:extLst>
          </p:cNvPr>
          <p:cNvSpPr txBox="1"/>
          <p:nvPr/>
        </p:nvSpPr>
        <p:spPr>
          <a:xfrm>
            <a:off x="9444924" y="4495828"/>
            <a:ext cx="93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termino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0C3510A-0786-40E7-9D8B-C4CE5F9CE029}"/>
              </a:ext>
            </a:extLst>
          </p:cNvPr>
          <p:cNvSpPr txBox="1"/>
          <p:nvPr/>
        </p:nvSpPr>
        <p:spPr>
          <a:xfrm>
            <a:off x="9444924" y="4857843"/>
            <a:ext cx="6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valor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77E3FDD-773C-4A10-94FE-77E5043F3A5A}"/>
              </a:ext>
            </a:extLst>
          </p:cNvPr>
          <p:cNvSpPr txBox="1"/>
          <p:nvPr/>
        </p:nvSpPr>
        <p:spPr>
          <a:xfrm>
            <a:off x="10851013" y="4495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79A1387-8B00-4218-9087-28F280A1B1C7}"/>
              </a:ext>
            </a:extLst>
          </p:cNvPr>
          <p:cNvSpPr txBox="1"/>
          <p:nvPr/>
        </p:nvSpPr>
        <p:spPr>
          <a:xfrm>
            <a:off x="10795534" y="48578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-3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34D3C4E-835B-42ED-9596-D5DFD4128E6E}"/>
              </a:ext>
            </a:extLst>
          </p:cNvPr>
          <p:cNvSpPr txBox="1"/>
          <p:nvPr/>
        </p:nvSpPr>
        <p:spPr>
          <a:xfrm>
            <a:off x="373332" y="1188472"/>
            <a:ext cx="392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agregar_termino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AA22507-B15D-4E4E-8638-A7E4E742CFE9}"/>
              </a:ext>
            </a:extLst>
          </p:cNvPr>
          <p:cNvSpPr txBox="1"/>
          <p:nvPr/>
        </p:nvSpPr>
        <p:spPr>
          <a:xfrm>
            <a:off x="5325220" y="154829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Aux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52DED0A-409A-4E88-B833-677F92D91A84}"/>
              </a:ext>
            </a:extLst>
          </p:cNvPr>
          <p:cNvSpPr txBox="1"/>
          <p:nvPr/>
        </p:nvSpPr>
        <p:spPr>
          <a:xfrm>
            <a:off x="6420178" y="1548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BCABFDA-65B0-46E1-B7AB-49B14483510F}"/>
              </a:ext>
            </a:extLst>
          </p:cNvPr>
          <p:cNvSpPr txBox="1"/>
          <p:nvPr/>
        </p:nvSpPr>
        <p:spPr>
          <a:xfrm>
            <a:off x="7456254" y="154829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DE35F5-E825-4F2F-A647-0595CE38A639}"/>
              </a:ext>
            </a:extLst>
          </p:cNvPr>
          <p:cNvSpPr txBox="1"/>
          <p:nvPr/>
        </p:nvSpPr>
        <p:spPr>
          <a:xfrm>
            <a:off x="231832" y="2465195"/>
            <a:ext cx="49788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agregar_termino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datoPolinomio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dato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.grado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.termino_mayor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.termino_mayor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.grado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.termino_mayor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.sig.info.termino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A2B1053-56CE-418A-B5A5-0F79F655AD5B}"/>
              </a:ext>
            </a:extLst>
          </p:cNvPr>
          <p:cNvSpPr txBox="1"/>
          <p:nvPr/>
        </p:nvSpPr>
        <p:spPr>
          <a:xfrm>
            <a:off x="5382784" y="4478578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ECB7DF-0695-4F85-AA8F-17DBCB810B41}"/>
              </a:ext>
            </a:extLst>
          </p:cNvPr>
          <p:cNvSpPr txBox="1"/>
          <p:nvPr/>
        </p:nvSpPr>
        <p:spPr>
          <a:xfrm>
            <a:off x="6488301" y="4478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8A281E6-2BB3-470A-9037-EBFAF7F68E79}"/>
              </a:ext>
            </a:extLst>
          </p:cNvPr>
          <p:cNvSpPr txBox="1"/>
          <p:nvPr/>
        </p:nvSpPr>
        <p:spPr>
          <a:xfrm>
            <a:off x="7175250" y="4478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-3</a:t>
            </a:r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4F834A-5BE8-46F8-9429-7DE7D87950F6}"/>
              </a:ext>
            </a:extLst>
          </p:cNvPr>
          <p:cNvSpPr txBox="1"/>
          <p:nvPr/>
        </p:nvSpPr>
        <p:spPr>
          <a:xfrm>
            <a:off x="8192761" y="4478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D39F0CD-EE6C-4A47-B871-1EF46DCC58CC}"/>
              </a:ext>
            </a:extLst>
          </p:cNvPr>
          <p:cNvSpPr txBox="1"/>
          <p:nvPr/>
        </p:nvSpPr>
        <p:spPr>
          <a:xfrm>
            <a:off x="6825953" y="15482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5BA3FAA-0A2C-4906-B646-11091D53FC9A}"/>
              </a:ext>
            </a:extLst>
          </p:cNvPr>
          <p:cNvSpPr txBox="1"/>
          <p:nvPr/>
        </p:nvSpPr>
        <p:spPr>
          <a:xfrm>
            <a:off x="10037202" y="152279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2886F95-14F6-49EB-A377-BDEC00C5B0E2}"/>
              </a:ext>
            </a:extLst>
          </p:cNvPr>
          <p:cNvSpPr txBox="1"/>
          <p:nvPr/>
        </p:nvSpPr>
        <p:spPr>
          <a:xfrm>
            <a:off x="11173269" y="152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ABD6CC6-6F5A-4CFE-93F7-13DF9113A7F0}"/>
              </a:ext>
            </a:extLst>
          </p:cNvPr>
          <p:cNvSpPr txBox="1"/>
          <p:nvPr/>
        </p:nvSpPr>
        <p:spPr>
          <a:xfrm>
            <a:off x="364620" y="1577419"/>
            <a:ext cx="393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agregar_termino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FED42E-544F-4809-8421-6C201711E5B5}"/>
              </a:ext>
            </a:extLst>
          </p:cNvPr>
          <p:cNvSpPr txBox="1"/>
          <p:nvPr/>
        </p:nvSpPr>
        <p:spPr>
          <a:xfrm>
            <a:off x="10872448" y="4496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53DFBC8-9BE1-4A80-B12E-C53B3E789326}"/>
              </a:ext>
            </a:extLst>
          </p:cNvPr>
          <p:cNvSpPr txBox="1"/>
          <p:nvPr/>
        </p:nvSpPr>
        <p:spPr>
          <a:xfrm>
            <a:off x="10869710" y="4864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4F48142-4597-4619-BD75-DCC758328874}"/>
              </a:ext>
            </a:extLst>
          </p:cNvPr>
          <p:cNvSpPr txBox="1"/>
          <p:nvPr/>
        </p:nvSpPr>
        <p:spPr>
          <a:xfrm>
            <a:off x="5341435" y="19219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Aux</a:t>
            </a:r>
            <a:endParaRPr lang="es-CO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E89CD64-006B-4A18-9261-F72638436A6B}"/>
              </a:ext>
            </a:extLst>
          </p:cNvPr>
          <p:cNvSpPr txBox="1"/>
          <p:nvPr/>
        </p:nvSpPr>
        <p:spPr>
          <a:xfrm>
            <a:off x="6416937" y="1921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s-CO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25424FB-98AC-4347-95D4-6E0B389E71D0}"/>
              </a:ext>
            </a:extLst>
          </p:cNvPr>
          <p:cNvSpPr txBox="1"/>
          <p:nvPr/>
        </p:nvSpPr>
        <p:spPr>
          <a:xfrm>
            <a:off x="6789987" y="192198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F70AEB9-D4E1-4F04-BD53-EAE25F121E79}"/>
              </a:ext>
            </a:extLst>
          </p:cNvPr>
          <p:cNvSpPr txBox="1"/>
          <p:nvPr/>
        </p:nvSpPr>
        <p:spPr>
          <a:xfrm>
            <a:off x="7472521" y="192198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FA8C741-A74E-4B8A-9357-FEDEA58583AD}"/>
              </a:ext>
            </a:extLst>
          </p:cNvPr>
          <p:cNvSpPr txBox="1"/>
          <p:nvPr/>
        </p:nvSpPr>
        <p:spPr>
          <a:xfrm>
            <a:off x="5379544" y="4874165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AB90550-F58D-4B24-A394-4BF7F7C70782}"/>
              </a:ext>
            </a:extLst>
          </p:cNvPr>
          <p:cNvSpPr txBox="1"/>
          <p:nvPr/>
        </p:nvSpPr>
        <p:spPr>
          <a:xfrm>
            <a:off x="6485061" y="4874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  <a:endParaRPr lang="es-CO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A679F0D-5F8E-46FE-915A-ADCBD2E8A7F8}"/>
              </a:ext>
            </a:extLst>
          </p:cNvPr>
          <p:cNvSpPr txBox="1"/>
          <p:nvPr/>
        </p:nvSpPr>
        <p:spPr>
          <a:xfrm>
            <a:off x="7172010" y="4874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86B6A59-9CEC-4086-857D-AB368DA572C2}"/>
              </a:ext>
            </a:extLst>
          </p:cNvPr>
          <p:cNvSpPr txBox="1"/>
          <p:nvPr/>
        </p:nvSpPr>
        <p:spPr>
          <a:xfrm>
            <a:off x="8189521" y="4874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318EEED-69EA-4FF2-A1C0-D9D59C9EB5C9}"/>
              </a:ext>
            </a:extLst>
          </p:cNvPr>
          <p:cNvSpPr txBox="1"/>
          <p:nvPr/>
        </p:nvSpPr>
        <p:spPr>
          <a:xfrm>
            <a:off x="6816063" y="192198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5</a:t>
            </a:r>
            <a:endParaRPr lang="es-CO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9E675BD-3878-4975-B03B-02DB16073751}"/>
              </a:ext>
            </a:extLst>
          </p:cNvPr>
          <p:cNvSpPr txBox="1"/>
          <p:nvPr/>
        </p:nvSpPr>
        <p:spPr>
          <a:xfrm>
            <a:off x="7472644" y="192198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2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2265838-C272-4AE0-AAF1-538A363EED68}"/>
              </a:ext>
            </a:extLst>
          </p:cNvPr>
          <p:cNvSpPr txBox="1"/>
          <p:nvPr/>
        </p:nvSpPr>
        <p:spPr>
          <a:xfrm>
            <a:off x="10030650" y="152279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4</a:t>
            </a:r>
            <a:endParaRPr lang="es-CO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7FE9C8B-AB7E-41B2-A20F-E687DD5066B2}"/>
              </a:ext>
            </a:extLst>
          </p:cNvPr>
          <p:cNvSpPr txBox="1"/>
          <p:nvPr/>
        </p:nvSpPr>
        <p:spPr>
          <a:xfrm>
            <a:off x="11170296" y="1522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CCED7F4-0EFD-42F2-BE2C-D4C29BFEAC8B}"/>
              </a:ext>
            </a:extLst>
          </p:cNvPr>
          <p:cNvSpPr/>
          <p:nvPr/>
        </p:nvSpPr>
        <p:spPr>
          <a:xfrm>
            <a:off x="542924" y="3343274"/>
            <a:ext cx="4029075" cy="8858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7332D99-6A97-4199-87FA-C66504207077}"/>
              </a:ext>
            </a:extLst>
          </p:cNvPr>
          <p:cNvSpPr/>
          <p:nvPr/>
        </p:nvSpPr>
        <p:spPr>
          <a:xfrm>
            <a:off x="11148273" y="1538177"/>
            <a:ext cx="341562" cy="3333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A52A67F-7949-49FF-AF58-63C3188A009E}"/>
              </a:ext>
            </a:extLst>
          </p:cNvPr>
          <p:cNvSpPr/>
          <p:nvPr/>
        </p:nvSpPr>
        <p:spPr>
          <a:xfrm>
            <a:off x="10811137" y="4514535"/>
            <a:ext cx="341562" cy="3333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41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34" grpId="0"/>
      <p:bldP spid="35" grpId="0"/>
      <p:bldP spid="43" grpId="0"/>
      <p:bldP spid="44" grpId="0"/>
      <p:bldP spid="37" grpId="0"/>
      <p:bldP spid="3" grpId="0"/>
      <p:bldP spid="17" grpId="0"/>
      <p:bldP spid="41" grpId="0"/>
      <p:bldP spid="45" grpId="0"/>
      <p:bldP spid="46" grpId="0"/>
      <p:bldP spid="46" grpId="1"/>
      <p:bldP spid="47" grpId="0"/>
      <p:bldP spid="47" grpId="1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23" grpId="0" animBg="1"/>
      <p:bldP spid="58" grpId="0" animBg="1"/>
      <p:bldP spid="58" grpId="1" animBg="1"/>
      <p:bldP spid="59" grpId="0" animBg="1"/>
      <p:bldP spid="5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75BF0050-974A-48AF-B894-D2AE935A44E8}"/>
              </a:ext>
            </a:extLst>
          </p:cNvPr>
          <p:cNvGraphicFramePr>
            <a:graphicFrameLocks noGrp="1"/>
          </p:cNvGraphicFramePr>
          <p:nvPr/>
        </p:nvGraphicFramePr>
        <p:xfrm>
          <a:off x="5349958" y="876611"/>
          <a:ext cx="2863272" cy="21628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78570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513347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761755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679473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Info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64350"/>
                  </a:ext>
                </a:extLst>
              </a:tr>
            </a:tbl>
          </a:graphicData>
        </a:graphic>
      </p:graphicFrame>
      <p:sp>
        <p:nvSpPr>
          <p:cNvPr id="54" name="CuadroTexto 53">
            <a:extLst>
              <a:ext uri="{FF2B5EF4-FFF2-40B4-BE49-F238E27FC236}">
                <a16:creationId xmlns:a16="http://schemas.microsoft.com/office/drawing/2014/main" id="{E9E675BD-3878-4975-B03B-02DB16073751}"/>
              </a:ext>
            </a:extLst>
          </p:cNvPr>
          <p:cNvSpPr txBox="1"/>
          <p:nvPr/>
        </p:nvSpPr>
        <p:spPr>
          <a:xfrm>
            <a:off x="7472644" y="19222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2</a:t>
            </a:r>
            <a:endParaRPr lang="es-CO" dirty="0"/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3E7E26D7-4096-4473-B585-FBE72664765D}"/>
              </a:ext>
            </a:extLst>
          </p:cNvPr>
          <p:cNvGraphicFramePr>
            <a:graphicFrameLocks noGrp="1"/>
          </p:cNvGraphicFramePr>
          <p:nvPr/>
        </p:nvGraphicFramePr>
        <p:xfrm>
          <a:off x="8396359" y="876611"/>
          <a:ext cx="3636212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1349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497305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Termino mayor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Grado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80766"/>
                  </a:ext>
                </a:extLst>
              </a:tr>
            </a:tbl>
          </a:graphicData>
        </a:graphic>
      </p:graphicFrame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D443622C-B2D0-4279-B67A-D728A7399378}"/>
              </a:ext>
            </a:extLst>
          </p:cNvPr>
          <p:cNvGraphicFramePr>
            <a:graphicFrameLocks noGrp="1"/>
          </p:cNvGraphicFramePr>
          <p:nvPr/>
        </p:nvGraphicFramePr>
        <p:xfrm>
          <a:off x="9444924" y="4127189"/>
          <a:ext cx="2031006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15503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1015503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893324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F53DFBC8-9BE1-4A80-B12E-C53B3E789326}"/>
              </a:ext>
            </a:extLst>
          </p:cNvPr>
          <p:cNvSpPr txBox="1"/>
          <p:nvPr/>
        </p:nvSpPr>
        <p:spPr>
          <a:xfrm>
            <a:off x="10869710" y="4864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3FED42E-544F-4809-8421-6C201711E5B5}"/>
              </a:ext>
            </a:extLst>
          </p:cNvPr>
          <p:cNvSpPr txBox="1"/>
          <p:nvPr/>
        </p:nvSpPr>
        <p:spPr>
          <a:xfrm>
            <a:off x="10872448" y="4496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318EEED-69EA-4FF2-A1C0-D9D59C9EB5C9}"/>
              </a:ext>
            </a:extLst>
          </p:cNvPr>
          <p:cNvSpPr txBox="1"/>
          <p:nvPr/>
        </p:nvSpPr>
        <p:spPr>
          <a:xfrm>
            <a:off x="6816063" y="19222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5</a:t>
            </a:r>
            <a:endParaRPr lang="es-CO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7FE9C8B-AB7E-41B2-A20F-E687DD5066B2}"/>
              </a:ext>
            </a:extLst>
          </p:cNvPr>
          <p:cNvSpPr txBox="1"/>
          <p:nvPr/>
        </p:nvSpPr>
        <p:spPr>
          <a:xfrm>
            <a:off x="11151246" y="1496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2265838-C272-4AE0-AAF1-538A363EED68}"/>
              </a:ext>
            </a:extLst>
          </p:cNvPr>
          <p:cNvSpPr txBox="1"/>
          <p:nvPr/>
        </p:nvSpPr>
        <p:spPr>
          <a:xfrm>
            <a:off x="10030650" y="151428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4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1C9E83-7227-4B40-B01D-202143947C5F}"/>
              </a:ext>
            </a:extLst>
          </p:cNvPr>
          <p:cNvSpPr txBox="1"/>
          <p:nvPr/>
        </p:nvSpPr>
        <p:spPr>
          <a:xfrm>
            <a:off x="9444924" y="3757857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Variables dinámicas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CF3A26-84AC-49CA-83DD-9BC7B59DF02F}"/>
              </a:ext>
            </a:extLst>
          </p:cNvPr>
          <p:cNvSpPr txBox="1"/>
          <p:nvPr/>
        </p:nvSpPr>
        <p:spPr>
          <a:xfrm>
            <a:off x="5349958" y="507279"/>
            <a:ext cx="2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Nodo</a:t>
            </a:r>
            <a:endParaRPr lang="es-CO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79643B-B3EB-44EE-BD89-1C0870E2357F}"/>
              </a:ext>
            </a:extLst>
          </p:cNvPr>
          <p:cNvSpPr txBox="1"/>
          <p:nvPr/>
        </p:nvSpPr>
        <p:spPr>
          <a:xfrm>
            <a:off x="8396359" y="507279"/>
            <a:ext cx="363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Polinomio</a:t>
            </a:r>
            <a:endParaRPr lang="es-CO" b="1" dirty="0"/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8A96EC62-F723-4A99-AE84-ECF9658067BF}"/>
              </a:ext>
            </a:extLst>
          </p:cNvPr>
          <p:cNvGraphicFramePr>
            <a:graphicFrameLocks noGrp="1"/>
          </p:cNvGraphicFramePr>
          <p:nvPr/>
        </p:nvGraphicFramePr>
        <p:xfrm>
          <a:off x="5349958" y="3866682"/>
          <a:ext cx="3462118" cy="21147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3696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609393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818329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631347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Termino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612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9671131D-F53B-4994-B6A1-9A3A0F213D68}"/>
              </a:ext>
            </a:extLst>
          </p:cNvPr>
          <p:cNvSpPr txBox="1"/>
          <p:nvPr/>
        </p:nvSpPr>
        <p:spPr>
          <a:xfrm>
            <a:off x="5349958" y="3497350"/>
            <a:ext cx="346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datoPolinomio</a:t>
            </a:r>
            <a:endParaRPr lang="es-CO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28B295-D102-4F3F-96FC-F56AD0BD706B}"/>
              </a:ext>
            </a:extLst>
          </p:cNvPr>
          <p:cNvSpPr txBox="1"/>
          <p:nvPr/>
        </p:nvSpPr>
        <p:spPr>
          <a:xfrm>
            <a:off x="8460527" y="1520198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Poli1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E98B98-1CC3-4B74-8881-EF5B84DBAB85}"/>
              </a:ext>
            </a:extLst>
          </p:cNvPr>
          <p:cNvSpPr txBox="1"/>
          <p:nvPr/>
        </p:nvSpPr>
        <p:spPr>
          <a:xfrm>
            <a:off x="9551672" y="1520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FD1E622-48E9-4E10-AA58-8CD868993F88}"/>
              </a:ext>
            </a:extLst>
          </p:cNvPr>
          <p:cNvSpPr txBox="1"/>
          <p:nvPr/>
        </p:nvSpPr>
        <p:spPr>
          <a:xfrm>
            <a:off x="351521" y="507279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Instrucción</a:t>
            </a:r>
            <a:endParaRPr lang="es-CO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45E2599-9669-4E64-8260-3AEFEC8459A6}"/>
              </a:ext>
            </a:extLst>
          </p:cNvPr>
          <p:cNvSpPr txBox="1"/>
          <p:nvPr/>
        </p:nvSpPr>
        <p:spPr>
          <a:xfrm>
            <a:off x="395509" y="858111"/>
            <a:ext cx="2726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75A9CF-BFBB-4294-B9DB-779BA7E367B9}"/>
              </a:ext>
            </a:extLst>
          </p:cNvPr>
          <p:cNvSpPr txBox="1"/>
          <p:nvPr/>
        </p:nvSpPr>
        <p:spPr>
          <a:xfrm>
            <a:off x="9444924" y="4495828"/>
            <a:ext cx="93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termino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0C3510A-0786-40E7-9D8B-C4CE5F9CE029}"/>
              </a:ext>
            </a:extLst>
          </p:cNvPr>
          <p:cNvSpPr txBox="1"/>
          <p:nvPr/>
        </p:nvSpPr>
        <p:spPr>
          <a:xfrm>
            <a:off x="9444924" y="4857843"/>
            <a:ext cx="65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valor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34D3C4E-835B-42ED-9596-D5DFD4128E6E}"/>
              </a:ext>
            </a:extLst>
          </p:cNvPr>
          <p:cNvSpPr txBox="1"/>
          <p:nvPr/>
        </p:nvSpPr>
        <p:spPr>
          <a:xfrm>
            <a:off x="373332" y="1188472"/>
            <a:ext cx="3922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agregar_termino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52DED0A-409A-4E88-B833-677F92D91A84}"/>
              </a:ext>
            </a:extLst>
          </p:cNvPr>
          <p:cNvSpPr txBox="1"/>
          <p:nvPr/>
        </p:nvSpPr>
        <p:spPr>
          <a:xfrm>
            <a:off x="6420178" y="1548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BCABFDA-65B0-46E1-B7AB-49B14483510F}"/>
              </a:ext>
            </a:extLst>
          </p:cNvPr>
          <p:cNvSpPr txBox="1"/>
          <p:nvPr/>
        </p:nvSpPr>
        <p:spPr>
          <a:xfrm>
            <a:off x="7456254" y="154829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DE35F5-E825-4F2F-A647-0595CE38A639}"/>
              </a:ext>
            </a:extLst>
          </p:cNvPr>
          <p:cNvSpPr txBox="1"/>
          <p:nvPr/>
        </p:nvSpPr>
        <p:spPr>
          <a:xfrm>
            <a:off x="231832" y="2465195"/>
            <a:ext cx="49788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agregar_termino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datoPolinomio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dato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.grado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.termino_mayor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.termino_mayor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.grado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polinomio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.termino_mayor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.sig.info.termino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CO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</a:t>
            </a:r>
            <a:r>
              <a:rPr lang="es-CO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</a:t>
            </a:r>
            <a:r>
              <a:rPr lang="es-C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C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aux</a:t>
            </a:r>
            <a:endParaRPr lang="es-C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ECB7DF-0695-4F85-AA8F-17DBCB810B41}"/>
              </a:ext>
            </a:extLst>
          </p:cNvPr>
          <p:cNvSpPr txBox="1"/>
          <p:nvPr/>
        </p:nvSpPr>
        <p:spPr>
          <a:xfrm>
            <a:off x="6488301" y="4478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8A281E6-2BB3-470A-9037-EBFAF7F68E79}"/>
              </a:ext>
            </a:extLst>
          </p:cNvPr>
          <p:cNvSpPr txBox="1"/>
          <p:nvPr/>
        </p:nvSpPr>
        <p:spPr>
          <a:xfrm>
            <a:off x="7175250" y="4478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-3</a:t>
            </a:r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4F834A-5BE8-46F8-9429-7DE7D87950F6}"/>
              </a:ext>
            </a:extLst>
          </p:cNvPr>
          <p:cNvSpPr txBox="1"/>
          <p:nvPr/>
        </p:nvSpPr>
        <p:spPr>
          <a:xfrm>
            <a:off x="8192761" y="4478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D39F0CD-EE6C-4A47-B871-1EF46DCC58CC}"/>
              </a:ext>
            </a:extLst>
          </p:cNvPr>
          <p:cNvSpPr txBox="1"/>
          <p:nvPr/>
        </p:nvSpPr>
        <p:spPr>
          <a:xfrm>
            <a:off x="6825953" y="15482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ABD6CC6-6F5A-4CFE-93F7-13DF9113A7F0}"/>
              </a:ext>
            </a:extLst>
          </p:cNvPr>
          <p:cNvSpPr txBox="1"/>
          <p:nvPr/>
        </p:nvSpPr>
        <p:spPr>
          <a:xfrm>
            <a:off x="364620" y="1577419"/>
            <a:ext cx="3930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agregar_termino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4F48142-4597-4619-BD75-DCC758328874}"/>
              </a:ext>
            </a:extLst>
          </p:cNvPr>
          <p:cNvSpPr txBox="1"/>
          <p:nvPr/>
        </p:nvSpPr>
        <p:spPr>
          <a:xfrm>
            <a:off x="5341435" y="19222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Aux</a:t>
            </a:r>
            <a:endParaRPr lang="es-CO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E89CD64-006B-4A18-9261-F72638436A6B}"/>
              </a:ext>
            </a:extLst>
          </p:cNvPr>
          <p:cNvSpPr txBox="1"/>
          <p:nvPr/>
        </p:nvSpPr>
        <p:spPr>
          <a:xfrm>
            <a:off x="6416937" y="1922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s-CO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FA8C741-A74E-4B8A-9357-FEDEA58583AD}"/>
              </a:ext>
            </a:extLst>
          </p:cNvPr>
          <p:cNvSpPr txBox="1"/>
          <p:nvPr/>
        </p:nvSpPr>
        <p:spPr>
          <a:xfrm>
            <a:off x="5379544" y="4874165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AB90550-F58D-4B24-A394-4BF7F7C70782}"/>
              </a:ext>
            </a:extLst>
          </p:cNvPr>
          <p:cNvSpPr txBox="1"/>
          <p:nvPr/>
        </p:nvSpPr>
        <p:spPr>
          <a:xfrm>
            <a:off x="6485061" y="4874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  <a:endParaRPr lang="es-CO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A679F0D-5F8E-46FE-915A-ADCBD2E8A7F8}"/>
              </a:ext>
            </a:extLst>
          </p:cNvPr>
          <p:cNvSpPr txBox="1"/>
          <p:nvPr/>
        </p:nvSpPr>
        <p:spPr>
          <a:xfrm>
            <a:off x="7172010" y="4874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86B6A59-9CEC-4086-857D-AB368DA572C2}"/>
              </a:ext>
            </a:extLst>
          </p:cNvPr>
          <p:cNvSpPr txBox="1"/>
          <p:nvPr/>
        </p:nvSpPr>
        <p:spPr>
          <a:xfrm>
            <a:off x="8189521" y="4874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0A6DC1C-706A-4CC5-BE0F-7F7388ED5BF9}"/>
              </a:ext>
            </a:extLst>
          </p:cNvPr>
          <p:cNvSpPr txBox="1"/>
          <p:nvPr/>
        </p:nvSpPr>
        <p:spPr>
          <a:xfrm>
            <a:off x="362758" y="1911086"/>
            <a:ext cx="3704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agregar_termino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FE2F9D4-A62F-414C-9536-A5D26C4ABEE7}"/>
              </a:ext>
            </a:extLst>
          </p:cNvPr>
          <p:cNvSpPr txBox="1"/>
          <p:nvPr/>
        </p:nvSpPr>
        <p:spPr>
          <a:xfrm>
            <a:off x="10872957" y="4496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2AEF85E-4DA9-4468-A5F9-E7D3A762988C}"/>
              </a:ext>
            </a:extLst>
          </p:cNvPr>
          <p:cNvSpPr txBox="1"/>
          <p:nvPr/>
        </p:nvSpPr>
        <p:spPr>
          <a:xfrm>
            <a:off x="10868979" y="4857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s-CO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89C4B19-F8E5-4473-AA74-520B795132AA}"/>
              </a:ext>
            </a:extLst>
          </p:cNvPr>
          <p:cNvSpPr txBox="1"/>
          <p:nvPr/>
        </p:nvSpPr>
        <p:spPr>
          <a:xfrm>
            <a:off x="5350728" y="229326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Aux</a:t>
            </a:r>
            <a:endParaRPr lang="es-CO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D92A8D1-3BCE-4287-BBE2-9461ABB28BE5}"/>
              </a:ext>
            </a:extLst>
          </p:cNvPr>
          <p:cNvSpPr txBox="1"/>
          <p:nvPr/>
        </p:nvSpPr>
        <p:spPr>
          <a:xfrm>
            <a:off x="6413265" y="2293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endParaRPr lang="es-CO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2B7E36AA-8DE2-4DB0-A34E-5069825ECF74}"/>
              </a:ext>
            </a:extLst>
          </p:cNvPr>
          <p:cNvSpPr txBox="1"/>
          <p:nvPr/>
        </p:nvSpPr>
        <p:spPr>
          <a:xfrm>
            <a:off x="6790883" y="229326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61C21FF-8CF2-4090-9F47-67FEBB941028}"/>
              </a:ext>
            </a:extLst>
          </p:cNvPr>
          <p:cNvSpPr txBox="1"/>
          <p:nvPr/>
        </p:nvSpPr>
        <p:spPr>
          <a:xfrm>
            <a:off x="7454858" y="229326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C418E1A-C222-4B60-BFA4-545070AB1052}"/>
              </a:ext>
            </a:extLst>
          </p:cNvPr>
          <p:cNvSpPr txBox="1"/>
          <p:nvPr/>
        </p:nvSpPr>
        <p:spPr>
          <a:xfrm>
            <a:off x="5379544" y="5226590"/>
            <a:ext cx="61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</a:t>
            </a:r>
            <a:endParaRPr lang="es-CO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E16698F-36AC-4CC0-8A89-A82740FB3D8A}"/>
              </a:ext>
            </a:extLst>
          </p:cNvPr>
          <p:cNvSpPr txBox="1"/>
          <p:nvPr/>
        </p:nvSpPr>
        <p:spPr>
          <a:xfrm>
            <a:off x="6485061" y="5226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  <a:endParaRPr lang="es-CO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FE1857F-B7EB-474D-825E-EEC164491317}"/>
              </a:ext>
            </a:extLst>
          </p:cNvPr>
          <p:cNvSpPr txBox="1"/>
          <p:nvPr/>
        </p:nvSpPr>
        <p:spPr>
          <a:xfrm>
            <a:off x="7172010" y="5226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s-CO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C9ABBD1-EAA9-40C6-91D7-BB9108BA51F0}"/>
              </a:ext>
            </a:extLst>
          </p:cNvPr>
          <p:cNvSpPr txBox="1"/>
          <p:nvPr/>
        </p:nvSpPr>
        <p:spPr>
          <a:xfrm>
            <a:off x="8189521" y="5226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64E43E4-019B-42B5-8905-34D3BF63AC00}"/>
              </a:ext>
            </a:extLst>
          </p:cNvPr>
          <p:cNvSpPr txBox="1"/>
          <p:nvPr/>
        </p:nvSpPr>
        <p:spPr>
          <a:xfrm>
            <a:off x="6833450" y="229647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7</a:t>
            </a:r>
            <a:endParaRPr lang="es-CO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BD13CEB-574A-4501-A47F-027734F936E6}"/>
              </a:ext>
            </a:extLst>
          </p:cNvPr>
          <p:cNvSpPr/>
          <p:nvPr/>
        </p:nvSpPr>
        <p:spPr>
          <a:xfrm>
            <a:off x="542925" y="3343275"/>
            <a:ext cx="323850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0B5D7D6E-CAFB-4374-84E1-3D2C006BF9F4}"/>
              </a:ext>
            </a:extLst>
          </p:cNvPr>
          <p:cNvSpPr/>
          <p:nvPr/>
        </p:nvSpPr>
        <p:spPr>
          <a:xfrm>
            <a:off x="597186" y="4203979"/>
            <a:ext cx="3765263" cy="43430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5A36ED-3EE9-442D-8C5B-80319CF4BF88}"/>
              </a:ext>
            </a:extLst>
          </p:cNvPr>
          <p:cNvSpPr txBox="1"/>
          <p:nvPr/>
        </p:nvSpPr>
        <p:spPr>
          <a:xfrm>
            <a:off x="9453777" y="521985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actual</a:t>
            </a:r>
            <a:endParaRPr lang="es-CO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F4959C0-43AD-44EC-9F28-FFE0B2D1B4B1}"/>
              </a:ext>
            </a:extLst>
          </p:cNvPr>
          <p:cNvSpPr txBox="1"/>
          <p:nvPr/>
        </p:nvSpPr>
        <p:spPr>
          <a:xfrm>
            <a:off x="10728719" y="5240423"/>
            <a:ext cx="6303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4</a:t>
            </a:r>
            <a:endParaRPr lang="es-CO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0354DCFF-747B-4350-8D06-46DB704B6ECC}"/>
              </a:ext>
            </a:extLst>
          </p:cNvPr>
          <p:cNvSpPr/>
          <p:nvPr/>
        </p:nvSpPr>
        <p:spPr>
          <a:xfrm>
            <a:off x="340820" y="4638285"/>
            <a:ext cx="4754094" cy="64229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4E9039F-A1B3-468A-A64E-9A34D6B6FD9A}"/>
              </a:ext>
            </a:extLst>
          </p:cNvPr>
          <p:cNvSpPr txBox="1"/>
          <p:nvPr/>
        </p:nvSpPr>
        <p:spPr>
          <a:xfrm>
            <a:off x="10731121" y="523752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Dir2</a:t>
            </a:r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DCF9FD0-A3E0-4E65-B1EF-18ED69AC619A}"/>
              </a:ext>
            </a:extLst>
          </p:cNvPr>
          <p:cNvSpPr txBox="1"/>
          <p:nvPr/>
        </p:nvSpPr>
        <p:spPr>
          <a:xfrm>
            <a:off x="7455174" y="229326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A74DEB5-6B30-49F2-80C3-990C511B8FA7}"/>
              </a:ext>
            </a:extLst>
          </p:cNvPr>
          <p:cNvSpPr txBox="1"/>
          <p:nvPr/>
        </p:nvSpPr>
        <p:spPr>
          <a:xfrm>
            <a:off x="7472894" y="15454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6</a:t>
            </a:r>
            <a:endParaRPr lang="es-CO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C42B1378-4E81-4E96-BCBB-3E698D6726E4}"/>
              </a:ext>
            </a:extLst>
          </p:cNvPr>
          <p:cNvSpPr/>
          <p:nvPr/>
        </p:nvSpPr>
        <p:spPr>
          <a:xfrm>
            <a:off x="11148273" y="1538177"/>
            <a:ext cx="341562" cy="3333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B9B9B87B-01A7-4EF2-88E3-6138A1672592}"/>
              </a:ext>
            </a:extLst>
          </p:cNvPr>
          <p:cNvSpPr/>
          <p:nvPr/>
        </p:nvSpPr>
        <p:spPr>
          <a:xfrm>
            <a:off x="10811137" y="4514535"/>
            <a:ext cx="341562" cy="3333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B03B088-8E13-4FD5-8071-A2F85B4CD051}"/>
              </a:ext>
            </a:extLst>
          </p:cNvPr>
          <p:cNvCxnSpPr>
            <a:cxnSpLocks/>
          </p:cNvCxnSpPr>
          <p:nvPr/>
        </p:nvCxnSpPr>
        <p:spPr>
          <a:xfrm flipH="1" flipV="1">
            <a:off x="8102945" y="2181225"/>
            <a:ext cx="2704723" cy="312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3F336E8-A0B9-485B-83AE-88918724E293}"/>
              </a:ext>
            </a:extLst>
          </p:cNvPr>
          <p:cNvCxnSpPr>
            <a:cxnSpLocks/>
          </p:cNvCxnSpPr>
          <p:nvPr/>
        </p:nvCxnSpPr>
        <p:spPr>
          <a:xfrm flipH="1" flipV="1">
            <a:off x="7273125" y="1835360"/>
            <a:ext cx="360421" cy="14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6E41A027-621E-49C7-B6B5-05A9A7C1BD97}"/>
              </a:ext>
            </a:extLst>
          </p:cNvPr>
          <p:cNvCxnSpPr>
            <a:cxnSpLocks/>
          </p:cNvCxnSpPr>
          <p:nvPr/>
        </p:nvCxnSpPr>
        <p:spPr>
          <a:xfrm>
            <a:off x="7196219" y="1866156"/>
            <a:ext cx="903054" cy="28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7529710-DF2B-449A-AA1F-C6110C6CFC4D}"/>
              </a:ext>
            </a:extLst>
          </p:cNvPr>
          <p:cNvSpPr/>
          <p:nvPr/>
        </p:nvSpPr>
        <p:spPr>
          <a:xfrm>
            <a:off x="1685926" y="4638284"/>
            <a:ext cx="2209800" cy="235881"/>
          </a:xfrm>
          <a:prstGeom prst="rect">
            <a:avLst/>
          </a:prstGeom>
          <a:solidFill>
            <a:srgbClr val="70AD47">
              <a:alpha val="18039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1283C70D-7567-4630-9D66-CD8025CBAC4A}"/>
              </a:ext>
            </a:extLst>
          </p:cNvPr>
          <p:cNvSpPr/>
          <p:nvPr/>
        </p:nvSpPr>
        <p:spPr>
          <a:xfrm>
            <a:off x="4353571" y="4638283"/>
            <a:ext cx="691853" cy="235881"/>
          </a:xfrm>
          <a:prstGeom prst="rect">
            <a:avLst/>
          </a:prstGeom>
          <a:solidFill>
            <a:srgbClr val="70AD47">
              <a:alpha val="18039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077842B2-8B6C-4044-A0E2-60C45D49FA14}"/>
              </a:ext>
            </a:extLst>
          </p:cNvPr>
          <p:cNvSpPr/>
          <p:nvPr/>
        </p:nvSpPr>
        <p:spPr>
          <a:xfrm>
            <a:off x="345217" y="4866568"/>
            <a:ext cx="2445608" cy="235881"/>
          </a:xfrm>
          <a:prstGeom prst="rect">
            <a:avLst/>
          </a:prstGeom>
          <a:solidFill>
            <a:srgbClr val="70AD47">
              <a:alpha val="18039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34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27" grpId="0"/>
      <p:bldP spid="34" grpId="0"/>
      <p:bldP spid="41" grpId="0"/>
      <p:bldP spid="49" grpId="0"/>
      <p:bldP spid="48" grpId="0"/>
      <p:bldP spid="57" grpId="0"/>
      <p:bldP spid="58" grpId="0"/>
      <p:bldP spid="59" grpId="0"/>
      <p:bldP spid="60" grpId="0"/>
      <p:bldP spid="61" grpId="0"/>
      <p:bldP spid="61" grpId="1"/>
      <p:bldP spid="62" grpId="0"/>
      <p:bldP spid="62" grpId="1"/>
      <p:bldP spid="63" grpId="0"/>
      <p:bldP spid="64" grpId="0"/>
      <p:bldP spid="65" grpId="0"/>
      <p:bldP spid="66" grpId="0"/>
      <p:bldP spid="14" grpId="0"/>
      <p:bldP spid="68" grpId="0" animBg="1"/>
      <p:bldP spid="68" grpId="1" animBg="1"/>
      <p:bldP spid="69" grpId="0" animBg="1"/>
      <p:bldP spid="69" grpId="1" animBg="1"/>
      <p:bldP spid="15" grpId="0"/>
      <p:bldP spid="70" grpId="0" animBg="1"/>
      <p:bldP spid="70" grpId="1"/>
      <p:bldP spid="71" grpId="0" animBg="1"/>
      <p:bldP spid="71" grpId="1" animBg="1"/>
      <p:bldP spid="28" grpId="0"/>
      <p:bldP spid="29" grpId="0"/>
      <p:bldP spid="30" grpId="0"/>
      <p:bldP spid="72" grpId="0" animBg="1"/>
      <p:bldP spid="72" grpId="1" animBg="1"/>
      <p:bldP spid="73" grpId="0" animBg="1"/>
      <p:bldP spid="73" grpId="1" animBg="1"/>
      <p:bldP spid="73" grpId="2" animBg="1"/>
      <p:bldP spid="73" grpId="3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764E43E4-019B-42B5-8905-34D3BF63AC00}"/>
              </a:ext>
            </a:extLst>
          </p:cNvPr>
          <p:cNvSpPr txBox="1"/>
          <p:nvPr/>
        </p:nvSpPr>
        <p:spPr>
          <a:xfrm>
            <a:off x="6833450" y="229647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7</a:t>
            </a:r>
            <a:endParaRPr lang="es-CO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A74DEB5-6B30-49F2-80C3-990C511B8FA7}"/>
              </a:ext>
            </a:extLst>
          </p:cNvPr>
          <p:cNvSpPr txBox="1"/>
          <p:nvPr/>
        </p:nvSpPr>
        <p:spPr>
          <a:xfrm>
            <a:off x="7472894" y="15454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6</a:t>
            </a:r>
            <a:endParaRPr lang="es-CO" dirty="0"/>
          </a:p>
        </p:txBody>
      </p:sp>
      <p:graphicFrame>
        <p:nvGraphicFramePr>
          <p:cNvPr id="6" name="Tabla 4">
            <a:extLst>
              <a:ext uri="{FF2B5EF4-FFF2-40B4-BE49-F238E27FC236}">
                <a16:creationId xmlns:a16="http://schemas.microsoft.com/office/drawing/2014/main" id="{75BF0050-974A-48AF-B894-D2AE935A44E8}"/>
              </a:ext>
            </a:extLst>
          </p:cNvPr>
          <p:cNvGraphicFramePr>
            <a:graphicFrameLocks noGrp="1"/>
          </p:cNvGraphicFramePr>
          <p:nvPr/>
        </p:nvGraphicFramePr>
        <p:xfrm>
          <a:off x="5349958" y="876611"/>
          <a:ext cx="2863272" cy="216283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78570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513347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761755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679473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Info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Sig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264350"/>
                  </a:ext>
                </a:extLst>
              </a:tr>
            </a:tbl>
          </a:graphicData>
        </a:graphic>
      </p:graphicFrame>
      <p:sp>
        <p:nvSpPr>
          <p:cNvPr id="54" name="CuadroTexto 53">
            <a:extLst>
              <a:ext uri="{FF2B5EF4-FFF2-40B4-BE49-F238E27FC236}">
                <a16:creationId xmlns:a16="http://schemas.microsoft.com/office/drawing/2014/main" id="{E9E675BD-3878-4975-B03B-02DB16073751}"/>
              </a:ext>
            </a:extLst>
          </p:cNvPr>
          <p:cNvSpPr txBox="1"/>
          <p:nvPr/>
        </p:nvSpPr>
        <p:spPr>
          <a:xfrm>
            <a:off x="7472644" y="19222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2</a:t>
            </a:r>
            <a:endParaRPr lang="es-CO" dirty="0"/>
          </a:p>
        </p:txBody>
      </p:sp>
      <p:graphicFrame>
        <p:nvGraphicFramePr>
          <p:cNvPr id="8" name="Tabla 4">
            <a:extLst>
              <a:ext uri="{FF2B5EF4-FFF2-40B4-BE49-F238E27FC236}">
                <a16:creationId xmlns:a16="http://schemas.microsoft.com/office/drawing/2014/main" id="{3E7E26D7-4096-4473-B585-FBE72664765D}"/>
              </a:ext>
            </a:extLst>
          </p:cNvPr>
          <p:cNvGraphicFramePr>
            <a:graphicFrameLocks noGrp="1"/>
          </p:cNvGraphicFramePr>
          <p:nvPr/>
        </p:nvGraphicFramePr>
        <p:xfrm>
          <a:off x="8396359" y="876611"/>
          <a:ext cx="3636212" cy="212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1349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497305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1106905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Termino mayor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Grado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80766"/>
                  </a:ext>
                </a:extLst>
              </a:tr>
            </a:tbl>
          </a:graphicData>
        </a:graphic>
      </p:graphicFrame>
      <p:sp>
        <p:nvSpPr>
          <p:cNvPr id="53" name="CuadroTexto 52">
            <a:extLst>
              <a:ext uri="{FF2B5EF4-FFF2-40B4-BE49-F238E27FC236}">
                <a16:creationId xmlns:a16="http://schemas.microsoft.com/office/drawing/2014/main" id="{5318EEED-69EA-4FF2-A1C0-D9D59C9EB5C9}"/>
              </a:ext>
            </a:extLst>
          </p:cNvPr>
          <p:cNvSpPr txBox="1"/>
          <p:nvPr/>
        </p:nvSpPr>
        <p:spPr>
          <a:xfrm>
            <a:off x="6816063" y="19222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5</a:t>
            </a:r>
            <a:endParaRPr lang="es-CO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7FE9C8B-AB7E-41B2-A20F-E687DD5066B2}"/>
              </a:ext>
            </a:extLst>
          </p:cNvPr>
          <p:cNvSpPr txBox="1"/>
          <p:nvPr/>
        </p:nvSpPr>
        <p:spPr>
          <a:xfrm>
            <a:off x="11151246" y="1496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2265838-C272-4AE0-AAF1-538A363EED68}"/>
              </a:ext>
            </a:extLst>
          </p:cNvPr>
          <p:cNvSpPr txBox="1"/>
          <p:nvPr/>
        </p:nvSpPr>
        <p:spPr>
          <a:xfrm>
            <a:off x="10030650" y="151428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4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6CF3A26-84AC-49CA-83DD-9BC7B59DF02F}"/>
              </a:ext>
            </a:extLst>
          </p:cNvPr>
          <p:cNvSpPr txBox="1"/>
          <p:nvPr/>
        </p:nvSpPr>
        <p:spPr>
          <a:xfrm>
            <a:off x="5349958" y="507279"/>
            <a:ext cx="25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Nodo</a:t>
            </a:r>
            <a:endParaRPr lang="es-CO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79643B-B3EB-44EE-BD89-1C0870E2357F}"/>
              </a:ext>
            </a:extLst>
          </p:cNvPr>
          <p:cNvSpPr txBox="1"/>
          <p:nvPr/>
        </p:nvSpPr>
        <p:spPr>
          <a:xfrm>
            <a:off x="8396359" y="507279"/>
            <a:ext cx="363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Polinomio</a:t>
            </a:r>
            <a:endParaRPr lang="es-CO" b="1" dirty="0"/>
          </a:p>
        </p:txBody>
      </p:sp>
      <p:graphicFrame>
        <p:nvGraphicFramePr>
          <p:cNvPr id="10" name="Tabla 4">
            <a:extLst>
              <a:ext uri="{FF2B5EF4-FFF2-40B4-BE49-F238E27FC236}">
                <a16:creationId xmlns:a16="http://schemas.microsoft.com/office/drawing/2014/main" id="{8A96EC62-F723-4A99-AE84-ECF9658067BF}"/>
              </a:ext>
            </a:extLst>
          </p:cNvPr>
          <p:cNvGraphicFramePr>
            <a:graphicFrameLocks noGrp="1"/>
          </p:cNvGraphicFramePr>
          <p:nvPr/>
        </p:nvGraphicFramePr>
        <p:xfrm>
          <a:off x="5349958" y="3866682"/>
          <a:ext cx="3462118" cy="211470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3696">
                  <a:extLst>
                    <a:ext uri="{9D8B030D-6E8A-4147-A177-3AD203B41FA5}">
                      <a16:colId xmlns:a16="http://schemas.microsoft.com/office/drawing/2014/main" val="2200154695"/>
                    </a:ext>
                  </a:extLst>
                </a:gridCol>
                <a:gridCol w="609393">
                  <a:extLst>
                    <a:ext uri="{9D8B030D-6E8A-4147-A177-3AD203B41FA5}">
                      <a16:colId xmlns:a16="http://schemas.microsoft.com/office/drawing/2014/main" val="1455062078"/>
                    </a:ext>
                  </a:extLst>
                </a:gridCol>
                <a:gridCol w="818329">
                  <a:extLst>
                    <a:ext uri="{9D8B030D-6E8A-4147-A177-3AD203B41FA5}">
                      <a16:colId xmlns:a16="http://schemas.microsoft.com/office/drawing/2014/main" val="143922577"/>
                    </a:ext>
                  </a:extLst>
                </a:gridCol>
                <a:gridCol w="960700">
                  <a:extLst>
                    <a:ext uri="{9D8B030D-6E8A-4147-A177-3AD203B41FA5}">
                      <a16:colId xmlns:a16="http://schemas.microsoft.com/office/drawing/2014/main" val="553242575"/>
                    </a:ext>
                  </a:extLst>
                </a:gridCol>
              </a:tblGrid>
              <a:tr h="631347"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Dir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Valor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Termino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54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61224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9671131D-F53B-4994-B6A1-9A3A0F213D68}"/>
              </a:ext>
            </a:extLst>
          </p:cNvPr>
          <p:cNvSpPr txBox="1"/>
          <p:nvPr/>
        </p:nvSpPr>
        <p:spPr>
          <a:xfrm>
            <a:off x="5349958" y="3497350"/>
            <a:ext cx="346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datoPolinomio</a:t>
            </a:r>
            <a:endParaRPr lang="es-CO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28B295-D102-4F3F-96FC-F56AD0BD706B}"/>
              </a:ext>
            </a:extLst>
          </p:cNvPr>
          <p:cNvSpPr txBox="1"/>
          <p:nvPr/>
        </p:nvSpPr>
        <p:spPr>
          <a:xfrm>
            <a:off x="8460527" y="1520198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Poli1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E98B98-1CC3-4B74-8881-EF5B84DBAB85}"/>
              </a:ext>
            </a:extLst>
          </p:cNvPr>
          <p:cNvSpPr txBox="1"/>
          <p:nvPr/>
        </p:nvSpPr>
        <p:spPr>
          <a:xfrm>
            <a:off x="9551672" y="1520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52DED0A-409A-4E88-B833-677F92D91A84}"/>
              </a:ext>
            </a:extLst>
          </p:cNvPr>
          <p:cNvSpPr txBox="1"/>
          <p:nvPr/>
        </p:nvSpPr>
        <p:spPr>
          <a:xfrm>
            <a:off x="6420178" y="1548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ECB7DF-0695-4F85-AA8F-17DBCB810B41}"/>
              </a:ext>
            </a:extLst>
          </p:cNvPr>
          <p:cNvSpPr txBox="1"/>
          <p:nvPr/>
        </p:nvSpPr>
        <p:spPr>
          <a:xfrm>
            <a:off x="6488301" y="4478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8A281E6-2BB3-470A-9037-EBFAF7F68E79}"/>
              </a:ext>
            </a:extLst>
          </p:cNvPr>
          <p:cNvSpPr txBox="1"/>
          <p:nvPr/>
        </p:nvSpPr>
        <p:spPr>
          <a:xfrm>
            <a:off x="7175250" y="447857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-3</a:t>
            </a:r>
            <a:endParaRPr lang="es-C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4F834A-5BE8-46F8-9429-7DE7D87950F6}"/>
              </a:ext>
            </a:extLst>
          </p:cNvPr>
          <p:cNvSpPr txBox="1"/>
          <p:nvPr/>
        </p:nvSpPr>
        <p:spPr>
          <a:xfrm>
            <a:off x="8192761" y="4478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D39F0CD-EE6C-4A47-B871-1EF46DCC58CC}"/>
              </a:ext>
            </a:extLst>
          </p:cNvPr>
          <p:cNvSpPr txBox="1"/>
          <p:nvPr/>
        </p:nvSpPr>
        <p:spPr>
          <a:xfrm>
            <a:off x="6825953" y="15482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E89CD64-006B-4A18-9261-F72638436A6B}"/>
              </a:ext>
            </a:extLst>
          </p:cNvPr>
          <p:cNvSpPr txBox="1"/>
          <p:nvPr/>
        </p:nvSpPr>
        <p:spPr>
          <a:xfrm>
            <a:off x="6416937" y="1922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s-CO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AB90550-F58D-4B24-A394-4BF7F7C70782}"/>
              </a:ext>
            </a:extLst>
          </p:cNvPr>
          <p:cNvSpPr txBox="1"/>
          <p:nvPr/>
        </p:nvSpPr>
        <p:spPr>
          <a:xfrm>
            <a:off x="6485061" y="4874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5</a:t>
            </a:r>
            <a:endParaRPr lang="es-CO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AA679F0D-5F8E-46FE-915A-ADCBD2E8A7F8}"/>
              </a:ext>
            </a:extLst>
          </p:cNvPr>
          <p:cNvSpPr txBox="1"/>
          <p:nvPr/>
        </p:nvSpPr>
        <p:spPr>
          <a:xfrm>
            <a:off x="7172010" y="4874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86B6A59-9CEC-4086-857D-AB368DA572C2}"/>
              </a:ext>
            </a:extLst>
          </p:cNvPr>
          <p:cNvSpPr txBox="1"/>
          <p:nvPr/>
        </p:nvSpPr>
        <p:spPr>
          <a:xfrm>
            <a:off x="8189521" y="4874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</a:t>
            </a:r>
            <a:endParaRPr lang="es-CO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D92A8D1-3BCE-4287-BBE2-9461ABB28BE5}"/>
              </a:ext>
            </a:extLst>
          </p:cNvPr>
          <p:cNvSpPr txBox="1"/>
          <p:nvPr/>
        </p:nvSpPr>
        <p:spPr>
          <a:xfrm>
            <a:off x="6413265" y="2293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6</a:t>
            </a:r>
            <a:endParaRPr lang="es-CO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61C21FF-8CF2-4090-9F47-67FEBB941028}"/>
              </a:ext>
            </a:extLst>
          </p:cNvPr>
          <p:cNvSpPr txBox="1"/>
          <p:nvPr/>
        </p:nvSpPr>
        <p:spPr>
          <a:xfrm>
            <a:off x="7454858" y="229326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None</a:t>
            </a:r>
            <a:endParaRPr lang="es-CO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E16698F-36AC-4CC0-8A89-A82740FB3D8A}"/>
              </a:ext>
            </a:extLst>
          </p:cNvPr>
          <p:cNvSpPr txBox="1"/>
          <p:nvPr/>
        </p:nvSpPr>
        <p:spPr>
          <a:xfrm>
            <a:off x="6485061" y="5226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7</a:t>
            </a:r>
            <a:endParaRPr lang="es-CO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FE1857F-B7EB-474D-825E-EEC164491317}"/>
              </a:ext>
            </a:extLst>
          </p:cNvPr>
          <p:cNvSpPr txBox="1"/>
          <p:nvPr/>
        </p:nvSpPr>
        <p:spPr>
          <a:xfrm>
            <a:off x="7172010" y="5226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</a:t>
            </a:r>
            <a:endParaRPr lang="es-CO" dirty="0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C9ABBD1-EAA9-40C6-91D7-BB9108BA51F0}"/>
              </a:ext>
            </a:extLst>
          </p:cNvPr>
          <p:cNvSpPr txBox="1"/>
          <p:nvPr/>
        </p:nvSpPr>
        <p:spPr>
          <a:xfrm>
            <a:off x="8189521" y="52265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C71DD1-6299-4B09-8093-DD906D1848E3}"/>
              </a:ext>
            </a:extLst>
          </p:cNvPr>
          <p:cNvSpPr txBox="1"/>
          <p:nvPr/>
        </p:nvSpPr>
        <p:spPr>
          <a:xfrm>
            <a:off x="561975" y="962025"/>
            <a:ext cx="345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Entonces </a:t>
            </a:r>
            <a:r>
              <a:rPr lang="es-ES" dirty="0" err="1"/>
              <a:t>Polinomio.TerminoMayor</a:t>
            </a:r>
            <a:endParaRPr lang="es-CO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745763C-A08B-46DD-9E7D-08CC488435DE}"/>
              </a:ext>
            </a:extLst>
          </p:cNvPr>
          <p:cNvSpPr txBox="1"/>
          <p:nvPr/>
        </p:nvSpPr>
        <p:spPr>
          <a:xfrm>
            <a:off x="576242" y="1616500"/>
            <a:ext cx="63030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4</a:t>
            </a:r>
            <a:endParaRPr lang="es-CO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76DDC57-8A48-4D11-A320-7B4B10748586}"/>
              </a:ext>
            </a:extLst>
          </p:cNvPr>
          <p:cNvSpPr txBox="1"/>
          <p:nvPr/>
        </p:nvSpPr>
        <p:spPr>
          <a:xfrm>
            <a:off x="576242" y="2630129"/>
            <a:ext cx="6303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5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132220D-2DDD-4FC2-B6F9-3241B0C576FD}"/>
              </a:ext>
            </a:extLst>
          </p:cNvPr>
          <p:cNvSpPr txBox="1"/>
          <p:nvPr/>
        </p:nvSpPr>
        <p:spPr>
          <a:xfrm>
            <a:off x="651583" y="37059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2x</a:t>
            </a:r>
            <a:r>
              <a:rPr lang="es-ES" baseline="30000" dirty="0"/>
              <a:t>3</a:t>
            </a:r>
            <a:endParaRPr lang="es-CO" baseline="30000" dirty="0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30E87406-66B7-4949-9A5D-90367D0174C9}"/>
              </a:ext>
            </a:extLst>
          </p:cNvPr>
          <p:cNvSpPr txBox="1"/>
          <p:nvPr/>
        </p:nvSpPr>
        <p:spPr>
          <a:xfrm>
            <a:off x="1682064" y="1616500"/>
            <a:ext cx="57740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Dir2</a:t>
            </a:r>
            <a:endParaRPr lang="es-CO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E6ACBE6B-8B6C-4EC4-BA1F-BB1CA3EACBFB}"/>
              </a:ext>
            </a:extLst>
          </p:cNvPr>
          <p:cNvSpPr txBox="1"/>
          <p:nvPr/>
        </p:nvSpPr>
        <p:spPr>
          <a:xfrm>
            <a:off x="1655615" y="2645412"/>
            <a:ext cx="6303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3</a:t>
            </a:r>
            <a:endParaRPr lang="es-CO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DB6A5B4-2404-414D-B456-E8AC0B831C43}"/>
              </a:ext>
            </a:extLst>
          </p:cNvPr>
          <p:cNvSpPr txBox="1"/>
          <p:nvPr/>
        </p:nvSpPr>
        <p:spPr>
          <a:xfrm>
            <a:off x="1695690" y="370594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-3x</a:t>
            </a:r>
            <a:r>
              <a:rPr lang="es-ES" baseline="30000" dirty="0"/>
              <a:t>2</a:t>
            </a:r>
            <a:endParaRPr lang="es-CO" baseline="30000" dirty="0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8127A238-F558-46D8-82AA-DBFFD71E4730}"/>
              </a:ext>
            </a:extLst>
          </p:cNvPr>
          <p:cNvSpPr txBox="1"/>
          <p:nvPr/>
        </p:nvSpPr>
        <p:spPr>
          <a:xfrm>
            <a:off x="2846069" y="1616500"/>
            <a:ext cx="57740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Dir6</a:t>
            </a:r>
            <a:endParaRPr lang="es-CO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9873EF2-F121-4E0B-BD15-FA56C8307592}"/>
              </a:ext>
            </a:extLst>
          </p:cNvPr>
          <p:cNvSpPr txBox="1"/>
          <p:nvPr/>
        </p:nvSpPr>
        <p:spPr>
          <a:xfrm>
            <a:off x="2819620" y="2615405"/>
            <a:ext cx="6303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 err="1"/>
              <a:t>Dir</a:t>
            </a:r>
            <a:r>
              <a:rPr lang="es-ES" dirty="0"/>
              <a:t> 7</a:t>
            </a:r>
            <a:endParaRPr lang="es-CO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8D427F6-B702-4738-91E5-371DA169A3AF}"/>
              </a:ext>
            </a:extLst>
          </p:cNvPr>
          <p:cNvSpPr txBox="1"/>
          <p:nvPr/>
        </p:nvSpPr>
        <p:spPr>
          <a:xfrm>
            <a:off x="2934234" y="37059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4x</a:t>
            </a:r>
            <a:endParaRPr lang="es-CO" baseline="30000" dirty="0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8D1DBF9E-5AEF-430F-AF96-E937BF21BA14}"/>
              </a:ext>
            </a:extLst>
          </p:cNvPr>
          <p:cNvGrpSpPr/>
          <p:nvPr/>
        </p:nvGrpSpPr>
        <p:grpSpPr>
          <a:xfrm>
            <a:off x="1206543" y="1568875"/>
            <a:ext cx="475521" cy="276999"/>
            <a:chOff x="1206543" y="1568875"/>
            <a:chExt cx="475521" cy="276999"/>
          </a:xfrm>
        </p:grpSpPr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B4E6D07E-468C-4DF6-95DE-787773010F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43" y="1792656"/>
              <a:ext cx="475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AD107534-BD78-475A-BC2B-C1A5F6159D16}"/>
                </a:ext>
              </a:extLst>
            </p:cNvPr>
            <p:cNvSpPr txBox="1"/>
            <p:nvPr/>
          </p:nvSpPr>
          <p:spPr>
            <a:xfrm>
              <a:off x="1231489" y="156887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sig</a:t>
              </a:r>
              <a:endParaRPr lang="es-CO" sz="1200" dirty="0"/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8FDE56B1-172F-4C8B-B81B-B9A9BC3438E1}"/>
              </a:ext>
            </a:extLst>
          </p:cNvPr>
          <p:cNvGrpSpPr/>
          <p:nvPr/>
        </p:nvGrpSpPr>
        <p:grpSpPr>
          <a:xfrm>
            <a:off x="2259466" y="1568875"/>
            <a:ext cx="586603" cy="276999"/>
            <a:chOff x="2259466" y="1568875"/>
            <a:chExt cx="586603" cy="276999"/>
          </a:xfrm>
        </p:grpSpPr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6363793F-A8C4-4423-B498-B6113CCAE101}"/>
                </a:ext>
              </a:extLst>
            </p:cNvPr>
            <p:cNvCxnSpPr>
              <a:cxnSpLocks/>
            </p:cNvCxnSpPr>
            <p:nvPr/>
          </p:nvCxnSpPr>
          <p:spPr>
            <a:xfrm>
              <a:off x="2259466" y="1791966"/>
              <a:ext cx="5866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20F0C0B1-8BBE-448D-9611-11FA9450A3A4}"/>
                </a:ext>
              </a:extLst>
            </p:cNvPr>
            <p:cNvSpPr txBox="1"/>
            <p:nvPr/>
          </p:nvSpPr>
          <p:spPr>
            <a:xfrm>
              <a:off x="2329125" y="156887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sig</a:t>
              </a:r>
              <a:endParaRPr lang="es-CO" sz="1200" dirty="0"/>
            </a:p>
          </p:txBody>
        </p:sp>
      </p:grp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35312A1C-5A19-400F-BBBA-CFB78736432B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3134770" y="1985832"/>
            <a:ext cx="1" cy="62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8EB13B72-8512-4F9A-A575-459A1BFBE05E}"/>
              </a:ext>
            </a:extLst>
          </p:cNvPr>
          <p:cNvGrpSpPr/>
          <p:nvPr/>
        </p:nvGrpSpPr>
        <p:grpSpPr>
          <a:xfrm>
            <a:off x="827807" y="1985832"/>
            <a:ext cx="424219" cy="644297"/>
            <a:chOff x="827807" y="1985832"/>
            <a:chExt cx="424219" cy="644297"/>
          </a:xfrm>
        </p:grpSpPr>
        <p:cxnSp>
          <p:nvCxnSpPr>
            <p:cNvPr id="44" name="Conector recto de flecha 43">
              <a:extLst>
                <a:ext uri="{FF2B5EF4-FFF2-40B4-BE49-F238E27FC236}">
                  <a16:creationId xmlns:a16="http://schemas.microsoft.com/office/drawing/2014/main" id="{FB26DFCC-6C9F-4477-9A51-B41DA3F103D8}"/>
                </a:ext>
              </a:extLst>
            </p:cNvPr>
            <p:cNvCxnSpPr>
              <a:stCxn id="67" idx="2"/>
              <a:endCxn id="74" idx="0"/>
            </p:cNvCxnSpPr>
            <p:nvPr/>
          </p:nvCxnSpPr>
          <p:spPr>
            <a:xfrm>
              <a:off x="891393" y="1985832"/>
              <a:ext cx="0" cy="644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3415C163-DC56-42BC-B263-63ED224AD6A4}"/>
                </a:ext>
              </a:extLst>
            </p:cNvPr>
            <p:cNvSpPr txBox="1"/>
            <p:nvPr/>
          </p:nvSpPr>
          <p:spPr>
            <a:xfrm>
              <a:off x="827807" y="2168673"/>
              <a:ext cx="4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info</a:t>
              </a:r>
              <a:endParaRPr lang="es-CO" sz="1200" dirty="0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8F16D895-FF9B-491F-BE80-E35E201F8F4C}"/>
              </a:ext>
            </a:extLst>
          </p:cNvPr>
          <p:cNvGrpSpPr/>
          <p:nvPr/>
        </p:nvGrpSpPr>
        <p:grpSpPr>
          <a:xfrm>
            <a:off x="1904906" y="1985832"/>
            <a:ext cx="424219" cy="659580"/>
            <a:chOff x="1904906" y="1985832"/>
            <a:chExt cx="424219" cy="659580"/>
          </a:xfrm>
        </p:grpSpPr>
        <p:cxnSp>
          <p:nvCxnSpPr>
            <p:cNvPr id="88" name="Conector recto de flecha 87">
              <a:extLst>
                <a:ext uri="{FF2B5EF4-FFF2-40B4-BE49-F238E27FC236}">
                  <a16:creationId xmlns:a16="http://schemas.microsoft.com/office/drawing/2014/main" id="{26074198-5ED4-453F-891E-FD2B66C5DF93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1970765" y="1985832"/>
              <a:ext cx="1" cy="659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307ACF20-0F11-46D6-916C-DA74DAC7CEEA}"/>
                </a:ext>
              </a:extLst>
            </p:cNvPr>
            <p:cNvSpPr txBox="1"/>
            <p:nvPr/>
          </p:nvSpPr>
          <p:spPr>
            <a:xfrm>
              <a:off x="1904906" y="2138907"/>
              <a:ext cx="4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200" dirty="0" err="1"/>
                <a:t>info</a:t>
              </a:r>
              <a:endParaRPr lang="es-CO" sz="1200" dirty="0"/>
            </a:p>
          </p:txBody>
        </p:sp>
      </p:grp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D335B09-219D-49C0-8D6C-E592BD0C44B8}"/>
              </a:ext>
            </a:extLst>
          </p:cNvPr>
          <p:cNvSpPr txBox="1"/>
          <p:nvPr/>
        </p:nvSpPr>
        <p:spPr>
          <a:xfrm>
            <a:off x="3086818" y="2138906"/>
            <a:ext cx="42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info</a:t>
            </a:r>
            <a:endParaRPr lang="es-CO" sz="1200" dirty="0"/>
          </a:p>
        </p:txBody>
      </p: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309AC733-9C4C-4287-8EAA-33ED9987EAD3}"/>
              </a:ext>
            </a:extLst>
          </p:cNvPr>
          <p:cNvCxnSpPr/>
          <p:nvPr/>
        </p:nvCxnSpPr>
        <p:spPr>
          <a:xfrm>
            <a:off x="877910" y="3081207"/>
            <a:ext cx="0" cy="6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F2B64B99-B50F-4024-BBC4-5345BE48A079}"/>
              </a:ext>
            </a:extLst>
          </p:cNvPr>
          <p:cNvCxnSpPr/>
          <p:nvPr/>
        </p:nvCxnSpPr>
        <p:spPr>
          <a:xfrm>
            <a:off x="1962850" y="3039444"/>
            <a:ext cx="0" cy="6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D558A58F-5352-4040-8EB8-242588127E27}"/>
              </a:ext>
            </a:extLst>
          </p:cNvPr>
          <p:cNvCxnSpPr/>
          <p:nvPr/>
        </p:nvCxnSpPr>
        <p:spPr>
          <a:xfrm>
            <a:off x="3117330" y="3014744"/>
            <a:ext cx="0" cy="644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3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7" grpId="0" animBg="1"/>
      <p:bldP spid="74" grpId="0" animBg="1"/>
      <p:bldP spid="21" grpId="0"/>
      <p:bldP spid="75" grpId="0" animBg="1"/>
      <p:bldP spid="76" grpId="0" animBg="1"/>
      <p:bldP spid="78" grpId="0"/>
      <p:bldP spid="79" grpId="0" animBg="1"/>
      <p:bldP spid="80" grpId="0" animBg="1"/>
      <p:bldP spid="82" grpId="0"/>
      <p:bldP spid="9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919</Words>
  <Application>Microsoft Office PowerPoint</Application>
  <PresentationFormat>Panorámica</PresentationFormat>
  <Paragraphs>251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Milena Sánchez</dc:creator>
  <cp:lastModifiedBy>Juan pa</cp:lastModifiedBy>
  <cp:revision>10</cp:revision>
  <dcterms:created xsi:type="dcterms:W3CDTF">2022-04-01T00:08:31Z</dcterms:created>
  <dcterms:modified xsi:type="dcterms:W3CDTF">2023-09-08T02:20:47Z</dcterms:modified>
</cp:coreProperties>
</file>