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4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Poltavets" userId="7de890d60ef88ad7" providerId="LiveId" clId="{16521DC0-9B5A-442B-8471-53FF01FEB823}"/>
    <pc:docChg chg="undo custSel addSld modSld">
      <pc:chgData name="Anton Poltavets" userId="7de890d60ef88ad7" providerId="LiveId" clId="{16521DC0-9B5A-442B-8471-53FF01FEB823}" dt="2023-04-29T21:25:41.140" v="1930" actId="20577"/>
      <pc:docMkLst>
        <pc:docMk/>
      </pc:docMkLst>
      <pc:sldChg chg="modSp new mod">
        <pc:chgData name="Anton Poltavets" userId="7de890d60ef88ad7" providerId="LiveId" clId="{16521DC0-9B5A-442B-8471-53FF01FEB823}" dt="2023-04-29T20:53:26.174" v="20" actId="20577"/>
        <pc:sldMkLst>
          <pc:docMk/>
          <pc:sldMk cId="1450306573" sldId="256"/>
        </pc:sldMkLst>
        <pc:spChg chg="mod">
          <ac:chgData name="Anton Poltavets" userId="7de890d60ef88ad7" providerId="LiveId" clId="{16521DC0-9B5A-442B-8471-53FF01FEB823}" dt="2023-04-29T20:53:19.506" v="6" actId="20577"/>
          <ac:spMkLst>
            <pc:docMk/>
            <pc:sldMk cId="1450306573" sldId="256"/>
            <ac:spMk id="2" creationId="{9BF5F248-A007-4144-8E1C-2B82DCCCECDE}"/>
          </ac:spMkLst>
        </pc:spChg>
        <pc:spChg chg="mod">
          <ac:chgData name="Anton Poltavets" userId="7de890d60ef88ad7" providerId="LiveId" clId="{16521DC0-9B5A-442B-8471-53FF01FEB823}" dt="2023-04-29T20:53:26.174" v="20" actId="20577"/>
          <ac:spMkLst>
            <pc:docMk/>
            <pc:sldMk cId="1450306573" sldId="256"/>
            <ac:spMk id="3" creationId="{5A104E1E-9F79-416C-B284-52A8923D7528}"/>
          </ac:spMkLst>
        </pc:spChg>
      </pc:sldChg>
      <pc:sldChg chg="addSp modSp new mod">
        <pc:chgData name="Anton Poltavets" userId="7de890d60ef88ad7" providerId="LiveId" clId="{16521DC0-9B5A-442B-8471-53FF01FEB823}" dt="2023-04-29T21:06:15.425" v="494" actId="20577"/>
        <pc:sldMkLst>
          <pc:docMk/>
          <pc:sldMk cId="875886882" sldId="257"/>
        </pc:sldMkLst>
        <pc:spChg chg="mod">
          <ac:chgData name="Anton Poltavets" userId="7de890d60ef88ad7" providerId="LiveId" clId="{16521DC0-9B5A-442B-8471-53FF01FEB823}" dt="2023-04-29T21:06:15.425" v="494" actId="20577"/>
          <ac:spMkLst>
            <pc:docMk/>
            <pc:sldMk cId="875886882" sldId="257"/>
            <ac:spMk id="3" creationId="{56EA0ECD-1FAA-4CED-A984-E086C264331D}"/>
          </ac:spMkLst>
        </pc:spChg>
        <pc:picChg chg="add mod">
          <ac:chgData name="Anton Poltavets" userId="7de890d60ef88ad7" providerId="LiveId" clId="{16521DC0-9B5A-442B-8471-53FF01FEB823}" dt="2023-04-29T21:05:12.332" v="418" actId="14100"/>
          <ac:picMkLst>
            <pc:docMk/>
            <pc:sldMk cId="875886882" sldId="257"/>
            <ac:picMk id="4" creationId="{593A19DB-5DD1-416D-9EB3-9233D363BC83}"/>
          </ac:picMkLst>
        </pc:picChg>
        <pc:picChg chg="add mod">
          <ac:chgData name="Anton Poltavets" userId="7de890d60ef88ad7" providerId="LiveId" clId="{16521DC0-9B5A-442B-8471-53FF01FEB823}" dt="2023-04-29T21:05:16.015" v="419" actId="1076"/>
          <ac:picMkLst>
            <pc:docMk/>
            <pc:sldMk cId="875886882" sldId="257"/>
            <ac:picMk id="5" creationId="{EB9991FA-87D1-498C-AEA9-BD04E8DB0A16}"/>
          </ac:picMkLst>
        </pc:picChg>
      </pc:sldChg>
      <pc:sldChg chg="addSp delSp modSp new mod">
        <pc:chgData name="Anton Poltavets" userId="7de890d60ef88ad7" providerId="LiveId" clId="{16521DC0-9B5A-442B-8471-53FF01FEB823}" dt="2023-04-29T21:19:08.369" v="1433" actId="20577"/>
        <pc:sldMkLst>
          <pc:docMk/>
          <pc:sldMk cId="2209113722" sldId="258"/>
        </pc:sldMkLst>
        <pc:spChg chg="mod">
          <ac:chgData name="Anton Poltavets" userId="7de890d60ef88ad7" providerId="LiveId" clId="{16521DC0-9B5A-442B-8471-53FF01FEB823}" dt="2023-04-29T21:19:08.369" v="1433" actId="20577"/>
          <ac:spMkLst>
            <pc:docMk/>
            <pc:sldMk cId="2209113722" sldId="258"/>
            <ac:spMk id="3" creationId="{32B3129B-335F-4172-A7F4-6D30F9A72731}"/>
          </ac:spMkLst>
        </pc:spChg>
        <pc:picChg chg="add mod">
          <ac:chgData name="Anton Poltavets" userId="7de890d60ef88ad7" providerId="LiveId" clId="{16521DC0-9B5A-442B-8471-53FF01FEB823}" dt="2023-04-29T21:12:56.663" v="1292" actId="1076"/>
          <ac:picMkLst>
            <pc:docMk/>
            <pc:sldMk cId="2209113722" sldId="258"/>
            <ac:picMk id="4" creationId="{7D83AE3F-20CC-47E4-8890-ABCC50429C9D}"/>
          </ac:picMkLst>
        </pc:picChg>
        <pc:picChg chg="del">
          <ac:chgData name="Anton Poltavets" userId="7de890d60ef88ad7" providerId="LiveId" clId="{16521DC0-9B5A-442B-8471-53FF01FEB823}" dt="2023-04-29T21:14:20.008" v="1385"/>
          <ac:picMkLst>
            <pc:docMk/>
            <pc:sldMk cId="2209113722" sldId="258"/>
            <ac:picMk id="5" creationId="{B732C44E-E2A4-44CA-B191-99CCFC0B8959}"/>
          </ac:picMkLst>
        </pc:picChg>
      </pc:sldChg>
      <pc:sldChg chg="addSp modSp new mod">
        <pc:chgData name="Anton Poltavets" userId="7de890d60ef88ad7" providerId="LiveId" clId="{16521DC0-9B5A-442B-8471-53FF01FEB823}" dt="2023-04-29T21:16:52.807" v="1395" actId="14100"/>
        <pc:sldMkLst>
          <pc:docMk/>
          <pc:sldMk cId="2111806340" sldId="259"/>
        </pc:sldMkLst>
        <pc:picChg chg="add mod">
          <ac:chgData name="Anton Poltavets" userId="7de890d60ef88ad7" providerId="LiveId" clId="{16521DC0-9B5A-442B-8471-53FF01FEB823}" dt="2023-04-29T21:16:52.807" v="1395" actId="14100"/>
          <ac:picMkLst>
            <pc:docMk/>
            <pc:sldMk cId="2111806340" sldId="259"/>
            <ac:picMk id="4" creationId="{71AFAA27-DDCB-4425-90C3-C0C5A2C552D0}"/>
          </ac:picMkLst>
        </pc:picChg>
      </pc:sldChg>
      <pc:sldChg chg="addSp modSp new mod">
        <pc:chgData name="Anton Poltavets" userId="7de890d60ef88ad7" providerId="LiveId" clId="{16521DC0-9B5A-442B-8471-53FF01FEB823}" dt="2023-04-29T21:25:41.140" v="1930" actId="20577"/>
        <pc:sldMkLst>
          <pc:docMk/>
          <pc:sldMk cId="3155433316" sldId="260"/>
        </pc:sldMkLst>
        <pc:spChg chg="mod">
          <ac:chgData name="Anton Poltavets" userId="7de890d60ef88ad7" providerId="LiveId" clId="{16521DC0-9B5A-442B-8471-53FF01FEB823}" dt="2023-04-29T21:25:41.140" v="1930" actId="20577"/>
          <ac:spMkLst>
            <pc:docMk/>
            <pc:sldMk cId="3155433316" sldId="260"/>
            <ac:spMk id="3" creationId="{BFD9232F-9090-45A5-8416-26114DF319EB}"/>
          </ac:spMkLst>
        </pc:spChg>
        <pc:picChg chg="add mod">
          <ac:chgData name="Anton Poltavets" userId="7de890d60ef88ad7" providerId="LiveId" clId="{16521DC0-9B5A-442B-8471-53FF01FEB823}" dt="2023-04-29T21:17:32.124" v="1402" actId="1076"/>
          <ac:picMkLst>
            <pc:docMk/>
            <pc:sldMk cId="3155433316" sldId="260"/>
            <ac:picMk id="4" creationId="{4886EBC6-A342-4CD2-93B4-51DA32160946}"/>
          </ac:picMkLst>
        </pc:picChg>
        <pc:picChg chg="add mod">
          <ac:chgData name="Anton Poltavets" userId="7de890d60ef88ad7" providerId="LiveId" clId="{16521DC0-9B5A-442B-8471-53FF01FEB823}" dt="2023-04-29T21:17:34.759" v="1403" actId="1076"/>
          <ac:picMkLst>
            <pc:docMk/>
            <pc:sldMk cId="3155433316" sldId="260"/>
            <ac:picMk id="5" creationId="{20CF10B6-63D7-4057-93C5-2184980A9F9F}"/>
          </ac:picMkLst>
        </pc:picChg>
        <pc:picChg chg="add mod">
          <ac:chgData name="Anton Poltavets" userId="7de890d60ef88ad7" providerId="LiveId" clId="{16521DC0-9B5A-442B-8471-53FF01FEB823}" dt="2023-04-29T21:17:38.052" v="1404" actId="1076"/>
          <ac:picMkLst>
            <pc:docMk/>
            <pc:sldMk cId="3155433316" sldId="260"/>
            <ac:picMk id="6" creationId="{DAC24838-9B90-4442-9253-2772E3543A66}"/>
          </ac:picMkLst>
        </pc:picChg>
      </pc:sldChg>
      <pc:sldMasterChg chg="addSldLayout">
        <pc:chgData name="Anton Poltavets" userId="7de890d60ef88ad7" providerId="LiveId" clId="{16521DC0-9B5A-442B-8471-53FF01FEB823}" dt="2023-04-29T20:53:14.619" v="0" actId="680"/>
        <pc:sldMasterMkLst>
          <pc:docMk/>
          <pc:sldMasterMk cId="1282724351" sldId="2147483648"/>
        </pc:sldMasterMkLst>
        <pc:sldLayoutChg chg="add">
          <pc:chgData name="Anton Poltavets" userId="7de890d60ef88ad7" providerId="LiveId" clId="{16521DC0-9B5A-442B-8471-53FF01FEB823}" dt="2023-04-29T20:53:14.619" v="0" actId="680"/>
          <pc:sldLayoutMkLst>
            <pc:docMk/>
            <pc:sldMasterMk cId="1282724351" sldId="2147483648"/>
            <pc:sldLayoutMk cId="237349894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CC051-1671-4C78-80E3-62D45ECC6B00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B458-C94C-4411-935C-F95AA4B15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24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DAE82-6A43-499E-B37B-FBABFD95C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7F425F-E1A2-4233-85DE-9BD06ABE1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34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72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5F248-A007-4144-8E1C-2B82DCCC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Кейс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104E1E-9F79-416C-B284-52A8923D7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Полтавец Антон</a:t>
            </a:r>
          </a:p>
        </p:txBody>
      </p:sp>
    </p:spTree>
    <p:extLst>
      <p:ext uri="{BB962C8B-B14F-4D97-AF65-F5344CB8AC3E}">
        <p14:creationId xmlns:p14="http://schemas.microsoft.com/office/powerpoint/2010/main" val="145030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47738-3491-4F83-935B-A84CB11ED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EA0ECD-1FAA-4CED-A984-E086C264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62654"/>
            <a:ext cx="12192000" cy="1655762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ru-RU" dirty="0"/>
              <a:t>Устанавливаем пакеты </a:t>
            </a:r>
            <a:r>
              <a:rPr lang="en-US" dirty="0"/>
              <a:t>salt-master </a:t>
            </a:r>
            <a:r>
              <a:rPr lang="ru-RU" dirty="0"/>
              <a:t>на </a:t>
            </a:r>
            <a:r>
              <a:rPr lang="en-US" dirty="0"/>
              <a:t>vm02</a:t>
            </a:r>
            <a:r>
              <a:rPr lang="ru-RU" dirty="0"/>
              <a:t> и </a:t>
            </a:r>
            <a:r>
              <a:rPr lang="en-US" dirty="0"/>
              <a:t>salt-minion </a:t>
            </a:r>
            <a:r>
              <a:rPr lang="ru-RU" dirty="0"/>
              <a:t>на </a:t>
            </a:r>
            <a:r>
              <a:rPr lang="en-US" dirty="0"/>
              <a:t>vm01. </a:t>
            </a:r>
            <a:r>
              <a:rPr lang="ru-RU" dirty="0"/>
              <a:t>Настраиваем файлы конфигурации по пути 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/salt. </a:t>
            </a:r>
            <a:r>
              <a:rPr lang="ru-RU" dirty="0"/>
              <a:t>На каждом сервере </a:t>
            </a:r>
            <a:r>
              <a:rPr lang="en-US" dirty="0"/>
              <a:t>salt-minion </a:t>
            </a:r>
            <a:r>
              <a:rPr lang="ru-RU" dirty="0"/>
              <a:t>настраиваем адрес и имя хоста в параметре </a:t>
            </a:r>
            <a:r>
              <a:rPr lang="en-US" dirty="0"/>
              <a:t>master. </a:t>
            </a:r>
            <a:r>
              <a:rPr lang="ru-RU" dirty="0"/>
              <a:t>Запускаем </a:t>
            </a:r>
            <a:r>
              <a:rPr lang="en-US" dirty="0"/>
              <a:t>master </a:t>
            </a:r>
            <a:r>
              <a:rPr lang="ru-RU" dirty="0"/>
              <a:t>и </a:t>
            </a:r>
            <a:r>
              <a:rPr lang="en-US" dirty="0"/>
              <a:t>minion </a:t>
            </a:r>
            <a:r>
              <a:rPr lang="ru-RU" dirty="0"/>
              <a:t>на серверах. Проверяем их работоспособность.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3A19DB-5DD1-416D-9EB3-9233D363BC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84" y="0"/>
            <a:ext cx="10379242" cy="28715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991FA-87D1-498C-AEA9-BD04E8DB0A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84" y="2871537"/>
            <a:ext cx="10379242" cy="2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4E3A4-7CD6-4D68-8EFA-73149818E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B3129B-335F-4172-A7F4-6D30F9A7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90738"/>
            <a:ext cx="12192000" cy="2767262"/>
          </a:xfrm>
        </p:spPr>
        <p:txBody>
          <a:bodyPr/>
          <a:lstStyle/>
          <a:p>
            <a:pPr algn="l"/>
            <a:r>
              <a:rPr lang="ru-RU" dirty="0"/>
              <a:t>2.Скачиваем дистрибутив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 каталог </a:t>
            </a:r>
            <a:r>
              <a:rPr lang="en-US" dirty="0" err="1"/>
              <a:t>saltmaster</a:t>
            </a:r>
            <a:r>
              <a:rPr lang="en-US" dirty="0"/>
              <a:t>.</a:t>
            </a:r>
          </a:p>
          <a:p>
            <a:pPr algn="l"/>
            <a:r>
              <a:rPr lang="ru-RU" dirty="0"/>
              <a:t>Небольшое отступление</a:t>
            </a:r>
            <a:r>
              <a:rPr lang="en-US" dirty="0"/>
              <a:t>: </a:t>
            </a:r>
            <a:r>
              <a:rPr lang="ru-RU" dirty="0"/>
              <a:t>на моменте аутентификации ключей возникли проблемы. Менял </a:t>
            </a:r>
            <a:r>
              <a:rPr lang="en-US" dirty="0"/>
              <a:t>IP, DNS, </a:t>
            </a:r>
            <a:r>
              <a:rPr lang="ru-RU" dirty="0"/>
              <a:t>имя, настройки конфигурации. Последнее, до чего добрался, ошибка </a:t>
            </a:r>
            <a:r>
              <a:rPr lang="en-US" dirty="0" err="1"/>
              <a:t>Errno</a:t>
            </a:r>
            <a:r>
              <a:rPr lang="en-US" dirty="0"/>
              <a:t> 98(</a:t>
            </a:r>
            <a:r>
              <a:rPr lang="ru-RU" dirty="0"/>
              <a:t>скрин на следующем слайде</a:t>
            </a:r>
            <a:r>
              <a:rPr lang="en-US" dirty="0"/>
              <a:t>)</a:t>
            </a:r>
            <a:r>
              <a:rPr lang="ru-RU" dirty="0"/>
              <a:t>. Судя по ошибке, порт 4505 занят, хотя чем, я выяснить не смог, но занят не другим клиентом </a:t>
            </a:r>
            <a:r>
              <a:rPr lang="en-US" dirty="0"/>
              <a:t>master. </a:t>
            </a:r>
            <a:r>
              <a:rPr lang="ru-RU" dirty="0"/>
              <a:t>Так же пробовал менять порты, добавлять в исключения </a:t>
            </a:r>
            <a:r>
              <a:rPr lang="ru-RU" dirty="0" err="1"/>
              <a:t>фаерволла</a:t>
            </a:r>
            <a:r>
              <a:rPr lang="ru-RU" dirty="0"/>
              <a:t>, но тщетно, поэтому отправляю до того этапа, до которого смог дойти. Скрипты, конфиг, скрин ошибки прилагаю. Буду рад,  если подскажете в чем дело.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83AE3F-20CC-47E4-8890-ABCC50429C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0274" y="0"/>
            <a:ext cx="7154779" cy="39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EB37-0707-4FFB-9246-98E4D5B78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17D079-CCA2-4EBD-9761-81AE9DB8B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FAA27-DDCB-4425-90C3-C0C5A2C552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22362"/>
            <a:ext cx="12172093" cy="41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73373-877B-47B7-8DAD-B35090CB2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D9232F-9090-45A5-8416-26114DF31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63516"/>
            <a:ext cx="12192000" cy="1655762"/>
          </a:xfrm>
        </p:spPr>
        <p:txBody>
          <a:bodyPr/>
          <a:lstStyle/>
          <a:p>
            <a:pPr algn="l"/>
            <a:r>
              <a:rPr lang="ru-RU" dirty="0"/>
              <a:t>3. Создаём скрипты формата </a:t>
            </a:r>
            <a:r>
              <a:rPr lang="en-US" dirty="0"/>
              <a:t>SLS(Salt State Language). </a:t>
            </a:r>
            <a:r>
              <a:rPr lang="ru-RU" dirty="0"/>
              <a:t>Файл содержит  идентификаторы, которые создают описание наших команд(как в случае копирования каталога – </a:t>
            </a:r>
            <a:r>
              <a:rPr lang="en-US" dirty="0"/>
              <a:t>name</a:t>
            </a:r>
            <a:r>
              <a:rPr lang="ru-RU" dirty="0"/>
              <a:t> указывает расположение каталога на миньоне,</a:t>
            </a:r>
            <a:r>
              <a:rPr lang="en-US" dirty="0"/>
              <a:t> source</a:t>
            </a:r>
            <a:r>
              <a:rPr lang="ru-RU" dirty="0"/>
              <a:t> показывает расположение на мастере, </a:t>
            </a:r>
            <a:r>
              <a:rPr lang="en-US" dirty="0" err="1"/>
              <a:t>makedirs</a:t>
            </a:r>
            <a:r>
              <a:rPr lang="en-US" dirty="0"/>
              <a:t> </a:t>
            </a:r>
            <a:r>
              <a:rPr lang="ru-RU" dirty="0"/>
              <a:t>разрешает создание директорий).  В первом случае используем модуль </a:t>
            </a:r>
            <a:r>
              <a:rPr lang="en-US" dirty="0" err="1"/>
              <a:t>file.managed</a:t>
            </a:r>
            <a:r>
              <a:rPr lang="en-US" dirty="0"/>
              <a:t> </a:t>
            </a:r>
            <a:r>
              <a:rPr lang="ru-RU" dirty="0"/>
              <a:t>для передачи файлов, во втором </a:t>
            </a:r>
            <a:r>
              <a:rPr lang="en-US" dirty="0" err="1"/>
              <a:t>cmd.run</a:t>
            </a:r>
            <a:r>
              <a:rPr lang="en-US" dirty="0"/>
              <a:t> </a:t>
            </a:r>
            <a:r>
              <a:rPr lang="ru-RU" dirty="0"/>
              <a:t>для запуска команд на миньоне, а в третьем используем модуль </a:t>
            </a:r>
            <a:r>
              <a:rPr lang="en-US" dirty="0" err="1"/>
              <a:t>file.replace</a:t>
            </a:r>
            <a:r>
              <a:rPr lang="en-US" dirty="0"/>
              <a:t> </a:t>
            </a:r>
            <a:r>
              <a:rPr lang="ru-RU" dirty="0"/>
              <a:t>для замены текста.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86EBC6-A342-4CD2-93B4-51DA321609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75" y="65405"/>
            <a:ext cx="5940425" cy="33635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CF10B6-63D7-4057-93C5-2184980A9F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2243" y="1343292"/>
            <a:ext cx="4846320" cy="34899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C24838-9B90-4442-9253-2772E3543A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48018"/>
            <a:ext cx="4892040" cy="355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3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240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Кейс 4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4</dc:title>
  <dc:creator>Anton Poltavets</dc:creator>
  <cp:lastModifiedBy>Anton Poltavets</cp:lastModifiedBy>
  <cp:revision>3</cp:revision>
  <dcterms:created xsi:type="dcterms:W3CDTF">2023-04-29T20:50:13Z</dcterms:created>
  <dcterms:modified xsi:type="dcterms:W3CDTF">2023-04-29T21:26:34Z</dcterms:modified>
</cp:coreProperties>
</file>