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132" y="6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81CDC-D274-3B65-9617-52BAB2D82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E7F1B1-396F-53D0-6097-6E2C739B7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DDAB9-4CE2-2641-FCEB-76981B62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F31C-C87A-4EAD-9EB2-7A4CF3AFA5E0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6624B-6D2C-7B2C-00E2-A8CBF24D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28F55B-BDE6-3610-E808-0D672680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FB20-0794-40AB-BAFA-46F19D0E4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715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B299C-F3D9-6995-97C5-7BF760CF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5B981A-A2C7-4BC5-B354-5E0A7988C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83E75F-039F-0698-9152-FDF479EE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F31C-C87A-4EAD-9EB2-7A4CF3AFA5E0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3E202-18B3-29DC-F823-BAAFDD417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0D8F4-5C99-DB71-2C84-588FB399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FB20-0794-40AB-BAFA-46F19D0E4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10C111-AFEE-A6F4-80DE-01C3249E0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F59E23-9868-CBE8-2E14-9185F08E9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CB4AD-A0AF-BBC7-2293-845D75BEA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F31C-C87A-4EAD-9EB2-7A4CF3AFA5E0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58461-3071-4792-1B62-AD8A414F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D59754-648B-AC95-22B7-BA83A2A3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FB20-0794-40AB-BAFA-46F19D0E4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3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2BD7E-7C18-9F39-F40A-F6ABEFB6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01367-08FD-51F7-A84C-E983C5D69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FCC256-68BA-47FD-AEC2-9A10D471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F31C-C87A-4EAD-9EB2-7A4CF3AFA5E0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5A5B07-4D13-EFD2-5CE2-CC0EEC4D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8D5070-6198-69A4-4C35-3F90941B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FB20-0794-40AB-BAFA-46F19D0E4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9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3C418-53B1-20F1-4E2D-1DA6F7516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C1A0FF-D9CB-E857-43C9-9CBE017B4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B35FBD-AABB-B980-2467-36F7FBA4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F31C-C87A-4EAD-9EB2-7A4CF3AFA5E0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1A70B-2AC3-EE50-3B5C-58F76F2C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462CFD-4AC7-FB91-F668-D5D8C5FA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FB20-0794-40AB-BAFA-46F19D0E4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1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35BDB-1EE8-F579-8F94-0C70B199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4CD7E-0FB1-CE95-7D4B-93100A7F2C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907B16-6095-9836-5E93-1EC6D951C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5E9A5D-CEFA-6F87-9EA7-3E01FF24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F31C-C87A-4EAD-9EB2-7A4CF3AFA5E0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01FF19-0E5A-8549-B17C-C3D4CCE1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EB72C7-0029-F6E7-A643-496C2F46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FB20-0794-40AB-BAFA-46F19D0E4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45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7FFDB-7A3B-7663-CCCF-1C44CDB49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57CCF-EC81-5E50-EE9B-FE173807F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4961B1-AFD5-49AD-53AD-19CF513BB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5798C5-DF9F-5D73-C3A2-AAAEB24D4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87B1C4-891F-B6CD-32BF-6B293ACBA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26F89E-52C2-01BC-1FC0-6D13CBFF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F31C-C87A-4EAD-9EB2-7A4CF3AFA5E0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DAA367-432D-1114-A533-DEB818EC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F396BF-0C0E-2FFA-8DF1-253A978D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FB20-0794-40AB-BAFA-46F19D0E4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09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03042-7FE0-826E-0CC0-F65CFA59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904244-25F5-0A08-71BD-8BC643ED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F31C-C87A-4EAD-9EB2-7A4CF3AFA5E0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AE65C2-0820-6FA6-E9D1-658B7FA1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D46D86-6DF2-8C7A-8E74-12C396A5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FB20-0794-40AB-BAFA-46F19D0E4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1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2CD069-4FD5-E80D-3ABD-679E7D86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F31C-C87A-4EAD-9EB2-7A4CF3AFA5E0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E80130-89E5-5D78-8325-5951D8DCF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C70DFD-2BBF-4525-7728-B27F5B85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FB20-0794-40AB-BAFA-46F19D0E4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15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0A459-6DAE-639E-24EC-93AC5464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4EF413-879D-ACC5-33E7-19FD10538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4BD6D2-CB38-349F-239C-9F8FA1F6D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C6AEDA-7BC6-3107-D986-7F1CBB9A2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F31C-C87A-4EAD-9EB2-7A4CF3AFA5E0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F077BB-8341-F862-ED9A-C0A7D3A3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A3C245-CD88-97DA-A309-8B93802B3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FB20-0794-40AB-BAFA-46F19D0E4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45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63785-EC4D-6771-5DCA-77A8874A4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909233-27EE-2DEE-79A7-096B83BE4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4CE5DE-ED01-A4BD-F94F-8DEB6866A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F1F6EA-A97A-A35F-B146-116364D8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F31C-C87A-4EAD-9EB2-7A4CF3AFA5E0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219C9A-AA3F-E00D-52BF-DA021A6E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B9F825-6AC1-64BF-A3EF-A54A483D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FB20-0794-40AB-BAFA-46F19D0E4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18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929B16-3848-907C-4330-08FAAA9A6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E8F4D7-0A81-EFBD-E943-D221FF88D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05C24-9B9C-8ECC-B49F-5CAABD596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5F31C-C87A-4EAD-9EB2-7A4CF3AFA5E0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4266BC-7ABD-7F80-6ACA-5C913B9AD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61CA6-94AB-44B3-030B-09476A6CB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7FB20-0794-40AB-BAFA-46F19D0E4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6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129C450-BFF3-128E-BDE9-9DA6E8248DE0}"/>
              </a:ext>
            </a:extLst>
          </p:cNvPr>
          <p:cNvSpPr/>
          <p:nvPr/>
        </p:nvSpPr>
        <p:spPr>
          <a:xfrm>
            <a:off x="1461331" y="264920"/>
            <a:ext cx="3204673" cy="1905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로그인 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E227E4-C58F-B9B4-66A0-AFB5EDD06A41}"/>
              </a:ext>
            </a:extLst>
          </p:cNvPr>
          <p:cNvSpPr/>
          <p:nvPr/>
        </p:nvSpPr>
        <p:spPr>
          <a:xfrm>
            <a:off x="6689932" y="264920"/>
            <a:ext cx="3204673" cy="19057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게임페이지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2A99D3-FE42-5FA9-21E4-DD9C34E8556C}"/>
              </a:ext>
            </a:extLst>
          </p:cNvPr>
          <p:cNvSpPr/>
          <p:nvPr/>
        </p:nvSpPr>
        <p:spPr>
          <a:xfrm>
            <a:off x="1461330" y="2408490"/>
            <a:ext cx="3204673" cy="567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프론트 화면 구성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4F7D1E-A808-4259-D72D-1B1A97C8BC1C}"/>
              </a:ext>
            </a:extLst>
          </p:cNvPr>
          <p:cNvSpPr/>
          <p:nvPr/>
        </p:nvSpPr>
        <p:spPr>
          <a:xfrm>
            <a:off x="6689932" y="2408489"/>
            <a:ext cx="3204673" cy="567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프론트 화면 구성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게임 공간</a:t>
            </a:r>
            <a:r>
              <a:rPr lang="en-US" altLang="ko-KR" dirty="0">
                <a:solidFill>
                  <a:sysClr val="windowText" lastClr="000000"/>
                </a:solidFill>
              </a:rPr>
              <a:t>) 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D1930C-9DE3-93A2-A9B4-68C7F50FFE17}"/>
              </a:ext>
            </a:extLst>
          </p:cNvPr>
          <p:cNvSpPr/>
          <p:nvPr/>
        </p:nvSpPr>
        <p:spPr>
          <a:xfrm>
            <a:off x="6689932" y="3213929"/>
            <a:ext cx="3204673" cy="567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다리 작동 기능 구현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C37172-50F6-A20E-62B8-23E18E217914}"/>
              </a:ext>
            </a:extLst>
          </p:cNvPr>
          <p:cNvSpPr/>
          <p:nvPr/>
        </p:nvSpPr>
        <p:spPr>
          <a:xfrm>
            <a:off x="6689929" y="4827647"/>
            <a:ext cx="3204673" cy="567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결과 창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0CE1A9-6D0D-F6A0-A08A-BEA4F000BB07}"/>
              </a:ext>
            </a:extLst>
          </p:cNvPr>
          <p:cNvSpPr/>
          <p:nvPr/>
        </p:nvSpPr>
        <p:spPr>
          <a:xfrm>
            <a:off x="6689930" y="4019365"/>
            <a:ext cx="3204673" cy="567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채팅 기능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351C05-35AD-1AFE-88BC-538EE0214E13}"/>
              </a:ext>
            </a:extLst>
          </p:cNvPr>
          <p:cNvSpPr/>
          <p:nvPr/>
        </p:nvSpPr>
        <p:spPr>
          <a:xfrm>
            <a:off x="1461330" y="3213929"/>
            <a:ext cx="3204673" cy="567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로그인 기능</a:t>
            </a:r>
          </a:p>
        </p:txBody>
      </p:sp>
    </p:spTree>
    <p:extLst>
      <p:ext uri="{BB962C8B-B14F-4D97-AF65-F5344CB8AC3E}">
        <p14:creationId xmlns:p14="http://schemas.microsoft.com/office/powerpoint/2010/main" val="10676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</dc:creator>
  <cp:lastModifiedBy>HY</cp:lastModifiedBy>
  <cp:revision>1</cp:revision>
  <dcterms:created xsi:type="dcterms:W3CDTF">2022-08-19T08:34:58Z</dcterms:created>
  <dcterms:modified xsi:type="dcterms:W3CDTF">2022-08-19T08:35:15Z</dcterms:modified>
</cp:coreProperties>
</file>