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8" r:id="rId3"/>
    <p:sldId id="297" r:id="rId4"/>
    <p:sldId id="301" r:id="rId5"/>
    <p:sldId id="256" r:id="rId6"/>
    <p:sldId id="302" r:id="rId7"/>
    <p:sldId id="303" r:id="rId8"/>
    <p:sldId id="306" r:id="rId9"/>
    <p:sldId id="304" r:id="rId10"/>
    <p:sldId id="300" r:id="rId11"/>
    <p:sldId id="265" r:id="rId12"/>
    <p:sldId id="296" r:id="rId13"/>
    <p:sldId id="274" r:id="rId14"/>
    <p:sldId id="264" r:id="rId15"/>
    <p:sldId id="27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3" userDrawn="1">
          <p15:clr>
            <a:srgbClr val="A4A3A4"/>
          </p15:clr>
        </p15:guide>
        <p15:guide id="2" orient="horz" pos="845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orient="horz" pos="1298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890"/>
    <a:srgbClr val="E4615B"/>
    <a:srgbClr val="70C84E"/>
    <a:srgbClr val="F6BF32"/>
    <a:srgbClr val="D4086E"/>
    <a:srgbClr val="292929"/>
    <a:srgbClr val="C0C0C0"/>
    <a:srgbClr val="B8B514"/>
    <a:srgbClr val="853636"/>
    <a:srgbClr val="8C7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9" autoAdjust="0"/>
    <p:restoredTop sz="95519" autoAdjust="0"/>
  </p:normalViewPr>
  <p:slideViewPr>
    <p:cSldViewPr snapToGrid="0">
      <p:cViewPr varScale="1">
        <p:scale>
          <a:sx n="78" d="100"/>
          <a:sy n="78" d="100"/>
        </p:scale>
        <p:origin x="101" y="154"/>
      </p:cViewPr>
      <p:guideLst>
        <p:guide pos="483"/>
        <p:guide orient="horz" pos="845"/>
        <p:guide pos="7378"/>
        <p:guide orient="horz" pos="129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94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22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8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7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71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99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29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12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10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3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3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IZXBEgTrJ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E8619E18-E75B-548D-7380-91678A06F6C7}"/>
              </a:ext>
            </a:extLst>
          </p:cNvPr>
          <p:cNvSpPr/>
          <p:nvPr/>
        </p:nvSpPr>
        <p:spPr>
          <a:xfrm>
            <a:off x="2761915" y="1829827"/>
            <a:ext cx="6873178" cy="3396801"/>
          </a:xfrm>
          <a:prstGeom prst="round2SameRect">
            <a:avLst>
              <a:gd name="adj1" fmla="val 2007"/>
              <a:gd name="adj2" fmla="val 4905"/>
            </a:avLst>
          </a:prstGeom>
          <a:noFill/>
          <a:ln w="635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DC0466-1C25-71A3-FF54-4E63C70EAA41}"/>
              </a:ext>
            </a:extLst>
          </p:cNvPr>
          <p:cNvSpPr/>
          <p:nvPr/>
        </p:nvSpPr>
        <p:spPr>
          <a:xfrm>
            <a:off x="2733332" y="1795525"/>
            <a:ext cx="6942099" cy="824005"/>
          </a:xfrm>
          <a:prstGeom prst="roundRect">
            <a:avLst>
              <a:gd name="adj" fmla="val 15464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dirty="0" err="1">
                <a:solidFill>
                  <a:schemeClr val="bg1"/>
                </a:solidFill>
              </a:rPr>
              <a:t>쿠키클라우드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4E50B19-C927-EC6B-A3F0-E21F77C161D5}"/>
              </a:ext>
            </a:extLst>
          </p:cNvPr>
          <p:cNvSpPr/>
          <p:nvPr/>
        </p:nvSpPr>
        <p:spPr>
          <a:xfrm>
            <a:off x="2516569" y="1631371"/>
            <a:ext cx="1396222" cy="515126"/>
          </a:xfrm>
          <a:custGeom>
            <a:avLst/>
            <a:gdLst>
              <a:gd name="connsiteX0" fmla="*/ 48096 w 360000"/>
              <a:gd name="connsiteY0" fmla="*/ 0 h 429189"/>
              <a:gd name="connsiteX1" fmla="*/ 311904 w 360000"/>
              <a:gd name="connsiteY1" fmla="*/ 0 h 429189"/>
              <a:gd name="connsiteX2" fmla="*/ 360000 w 360000"/>
              <a:gd name="connsiteY2" fmla="*/ 48096 h 429189"/>
              <a:gd name="connsiteX3" fmla="*/ 360000 w 360000"/>
              <a:gd name="connsiteY3" fmla="*/ 311904 h 429189"/>
              <a:gd name="connsiteX4" fmla="*/ 311904 w 360000"/>
              <a:gd name="connsiteY4" fmla="*/ 360000 h 429189"/>
              <a:gd name="connsiteX5" fmla="*/ 257656 w 360000"/>
              <a:gd name="connsiteY5" fmla="*/ 360000 h 429189"/>
              <a:gd name="connsiteX6" fmla="*/ 194452 w 360000"/>
              <a:gd name="connsiteY6" fmla="*/ 423204 h 429189"/>
              <a:gd name="connsiteX7" fmla="*/ 165549 w 360000"/>
              <a:gd name="connsiteY7" fmla="*/ 423204 h 429189"/>
              <a:gd name="connsiteX8" fmla="*/ 102345 w 360000"/>
              <a:gd name="connsiteY8" fmla="*/ 360000 h 429189"/>
              <a:gd name="connsiteX9" fmla="*/ 48096 w 360000"/>
              <a:gd name="connsiteY9" fmla="*/ 360000 h 429189"/>
              <a:gd name="connsiteX10" fmla="*/ 0 w 360000"/>
              <a:gd name="connsiteY10" fmla="*/ 311904 h 429189"/>
              <a:gd name="connsiteX11" fmla="*/ 0 w 360000"/>
              <a:gd name="connsiteY11" fmla="*/ 48096 h 429189"/>
              <a:gd name="connsiteX12" fmla="*/ 48096 w 360000"/>
              <a:gd name="connsiteY12" fmla="*/ 0 h 42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000" h="429189">
                <a:moveTo>
                  <a:pt x="48096" y="0"/>
                </a:moveTo>
                <a:lnTo>
                  <a:pt x="311904" y="0"/>
                </a:lnTo>
                <a:cubicBezTo>
                  <a:pt x="338467" y="0"/>
                  <a:pt x="360000" y="21533"/>
                  <a:pt x="360000" y="48096"/>
                </a:cubicBezTo>
                <a:lnTo>
                  <a:pt x="360000" y="311904"/>
                </a:lnTo>
                <a:cubicBezTo>
                  <a:pt x="360000" y="338467"/>
                  <a:pt x="338467" y="360000"/>
                  <a:pt x="311904" y="360000"/>
                </a:cubicBezTo>
                <a:lnTo>
                  <a:pt x="257656" y="360000"/>
                </a:lnTo>
                <a:lnTo>
                  <a:pt x="194452" y="423204"/>
                </a:lnTo>
                <a:cubicBezTo>
                  <a:pt x="186471" y="431185"/>
                  <a:pt x="173531" y="431185"/>
                  <a:pt x="165549" y="423204"/>
                </a:cubicBezTo>
                <a:lnTo>
                  <a:pt x="102345" y="360000"/>
                </a:lnTo>
                <a:lnTo>
                  <a:pt x="48096" y="360000"/>
                </a:lnTo>
                <a:cubicBezTo>
                  <a:pt x="21533" y="360000"/>
                  <a:pt x="0" y="338467"/>
                  <a:pt x="0" y="311904"/>
                </a:cubicBezTo>
                <a:lnTo>
                  <a:pt x="0" y="48096"/>
                </a:lnTo>
                <a:cubicBezTo>
                  <a:pt x="0" y="21533"/>
                  <a:pt x="21533" y="0"/>
                  <a:pt x="48096" y="0"/>
                </a:cubicBezTo>
                <a:close/>
              </a:path>
            </a:pathLst>
          </a:custGeom>
          <a:solidFill>
            <a:srgbClr val="D4086E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noAutofit/>
          </a:bodyPr>
          <a:lstStyle/>
          <a:p>
            <a:pPr algn="ctr">
              <a:defRPr/>
            </a:pPr>
            <a:endParaRPr lang="en-US" altLang="ko-KR" sz="40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HTML. JS. CSS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8FE7EDE-71C3-85B5-6112-F38E4F071DA0}"/>
              </a:ext>
            </a:extLst>
          </p:cNvPr>
          <p:cNvSpPr/>
          <p:nvPr/>
        </p:nvSpPr>
        <p:spPr>
          <a:xfrm>
            <a:off x="2945776" y="2213791"/>
            <a:ext cx="126070" cy="126070"/>
          </a:xfrm>
          <a:prstGeom prst="ellipse">
            <a:avLst/>
          </a:prstGeom>
          <a:solidFill>
            <a:srgbClr val="E4615B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76582" y="3092777"/>
            <a:ext cx="28248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나잡아봐라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~</a:t>
            </a:r>
          </a:p>
          <a:p>
            <a:pPr algn="ctr" latinLnBrk="0">
              <a:defRPr/>
            </a:pPr>
            <a:r>
              <a:rPr lang="en-US" altLang="ko-KR" sz="105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mon몬소리 Black" panose="02000A03000000000000" pitchFamily="2" charset="-127"/>
              </a:rPr>
              <a:t>( </a:t>
            </a:r>
            <a:r>
              <a:rPr lang="ko-KR" altLang="en-US" sz="105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mon몬소리 Black" panose="02000A03000000000000" pitchFamily="2" charset="-127"/>
              </a:rPr>
              <a:t>오징어 다리 부러짐 </a:t>
            </a:r>
            <a:r>
              <a:rPr lang="ko-KR" altLang="en-US" sz="105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mon몬소리 Black" panose="02000A03000000000000" pitchFamily="2" charset="-127"/>
              </a:rPr>
              <a:t>ㅋ</a:t>
            </a:r>
            <a:r>
              <a:rPr lang="en-US" altLang="ko-KR" sz="105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mon몬소리 Black" panose="02000A03000000000000" pitchFamily="2" charset="-127"/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4D721BB-5724-410D-8564-14923C9CA6CA}"/>
              </a:ext>
            </a:extLst>
          </p:cNvPr>
          <p:cNvSpPr/>
          <p:nvPr/>
        </p:nvSpPr>
        <p:spPr>
          <a:xfrm>
            <a:off x="3147929" y="2219721"/>
            <a:ext cx="126070" cy="126070"/>
          </a:xfrm>
          <a:prstGeom prst="ellipse">
            <a:avLst/>
          </a:prstGeom>
          <a:solidFill>
            <a:srgbClr val="F6BF32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D487BB6-1931-4D43-8369-09DFBB905333}"/>
              </a:ext>
            </a:extLst>
          </p:cNvPr>
          <p:cNvSpPr/>
          <p:nvPr/>
        </p:nvSpPr>
        <p:spPr>
          <a:xfrm>
            <a:off x="3346594" y="2223791"/>
            <a:ext cx="126070" cy="126070"/>
          </a:xfrm>
          <a:prstGeom prst="ellipse">
            <a:avLst/>
          </a:prstGeom>
          <a:solidFill>
            <a:srgbClr val="70C84E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303EB5-9B9E-B793-5060-E2C22ACBE107}"/>
              </a:ext>
            </a:extLst>
          </p:cNvPr>
          <p:cNvGrpSpPr/>
          <p:nvPr/>
        </p:nvGrpSpPr>
        <p:grpSpPr>
          <a:xfrm>
            <a:off x="8812893" y="1891843"/>
            <a:ext cx="644038" cy="637392"/>
            <a:chOff x="8076577" y="1112794"/>
            <a:chExt cx="1012624" cy="1002175"/>
          </a:xfrm>
        </p:grpSpPr>
        <p:pic>
          <p:nvPicPr>
            <p:cNvPr id="12" name="그림 11" descr="어두운, 밤하늘이(가) 표시된 사진&#10;&#10;자동 생성된 설명">
              <a:extLst>
                <a:ext uri="{FF2B5EF4-FFF2-40B4-BE49-F238E27FC236}">
                  <a16:creationId xmlns:a16="http://schemas.microsoft.com/office/drawing/2014/main" id="{CE60E92B-712A-46A4-044B-9D33D8942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577" y="1670691"/>
              <a:ext cx="444278" cy="44427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00CB1E0-67CB-5F41-122A-C0178A55D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923" y="1670021"/>
              <a:ext cx="444278" cy="444278"/>
            </a:xfrm>
            <a:prstGeom prst="rect">
              <a:avLst/>
            </a:prstGeom>
          </p:spPr>
        </p:pic>
        <p:pic>
          <p:nvPicPr>
            <p:cNvPr id="14" name="그림 13" descr="검은색, 어두운, 밤하늘이(가) 표시된 사진&#10;&#10;자동 생성된 설명">
              <a:extLst>
                <a:ext uri="{FF2B5EF4-FFF2-40B4-BE49-F238E27FC236}">
                  <a16:creationId xmlns:a16="http://schemas.microsoft.com/office/drawing/2014/main" id="{0DE72BE7-17D8-C5E2-50C8-FF9B59091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577" y="1112794"/>
              <a:ext cx="444278" cy="44427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BBBA8EB-2DDE-17CB-BFF0-E86B9247B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923" y="1112794"/>
              <a:ext cx="444278" cy="444278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F71FD15-6C39-10A5-35FE-EA723C534887}"/>
              </a:ext>
            </a:extLst>
          </p:cNvPr>
          <p:cNvGrpSpPr/>
          <p:nvPr/>
        </p:nvGrpSpPr>
        <p:grpSpPr>
          <a:xfrm>
            <a:off x="5879532" y="4314825"/>
            <a:ext cx="518251" cy="518251"/>
            <a:chOff x="5879532" y="4314825"/>
            <a:chExt cx="518251" cy="518251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20DD164-984D-773B-7BCA-C5D225B24129}"/>
                </a:ext>
              </a:extLst>
            </p:cNvPr>
            <p:cNvSpPr/>
            <p:nvPr/>
          </p:nvSpPr>
          <p:spPr>
            <a:xfrm>
              <a:off x="5879532" y="4314825"/>
              <a:ext cx="518251" cy="5182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985B5E4-9313-514C-7E6B-CA4ED3E1A967}"/>
                </a:ext>
              </a:extLst>
            </p:cNvPr>
            <p:cNvSpPr/>
            <p:nvPr/>
          </p:nvSpPr>
          <p:spPr>
            <a:xfrm>
              <a:off x="6000084" y="4435377"/>
              <a:ext cx="277148" cy="2771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41AA1F7-F9E7-A0A3-42C9-A6B61B7D09B7}"/>
              </a:ext>
            </a:extLst>
          </p:cNvPr>
          <p:cNvGrpSpPr/>
          <p:nvPr/>
        </p:nvGrpSpPr>
        <p:grpSpPr>
          <a:xfrm>
            <a:off x="5284913" y="4329553"/>
            <a:ext cx="488796" cy="488797"/>
            <a:chOff x="5284913" y="4329553"/>
            <a:chExt cx="488796" cy="4887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5E75D54-DC85-4D55-8271-3380DEA33A50}"/>
                </a:ext>
              </a:extLst>
            </p:cNvPr>
            <p:cNvSpPr/>
            <p:nvPr/>
          </p:nvSpPr>
          <p:spPr>
            <a:xfrm>
              <a:off x="5284913" y="4329553"/>
              <a:ext cx="488796" cy="4887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F5BB0AB-C2E0-8AEE-D5B8-01DB8EAC7816}"/>
                </a:ext>
              </a:extLst>
            </p:cNvPr>
            <p:cNvSpPr/>
            <p:nvPr/>
          </p:nvSpPr>
          <p:spPr>
            <a:xfrm>
              <a:off x="5390736" y="4329553"/>
              <a:ext cx="382973" cy="382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5593C04-3FE5-BF66-C755-CB56E1DD7DDF}"/>
              </a:ext>
            </a:extLst>
          </p:cNvPr>
          <p:cNvGrpSpPr/>
          <p:nvPr/>
        </p:nvGrpSpPr>
        <p:grpSpPr>
          <a:xfrm>
            <a:off x="6551378" y="4329553"/>
            <a:ext cx="491919" cy="488797"/>
            <a:chOff x="6551378" y="4329553"/>
            <a:chExt cx="491919" cy="48879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40CD5BB-280C-6D91-30B8-28FBFB1D64A5}"/>
                </a:ext>
              </a:extLst>
            </p:cNvPr>
            <p:cNvSpPr/>
            <p:nvPr/>
          </p:nvSpPr>
          <p:spPr>
            <a:xfrm>
              <a:off x="6551378" y="4329553"/>
              <a:ext cx="488796" cy="4887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3C4C02C-2E15-DC6F-F863-3A7B1C128F17}"/>
                </a:ext>
              </a:extLst>
            </p:cNvPr>
            <p:cNvSpPr/>
            <p:nvPr/>
          </p:nvSpPr>
          <p:spPr>
            <a:xfrm>
              <a:off x="6551378" y="4430881"/>
              <a:ext cx="382973" cy="1107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738FA2-81F0-9639-372C-C3726D430897}"/>
                </a:ext>
              </a:extLst>
            </p:cNvPr>
            <p:cNvSpPr/>
            <p:nvPr/>
          </p:nvSpPr>
          <p:spPr>
            <a:xfrm>
              <a:off x="6660324" y="4624561"/>
              <a:ext cx="382973" cy="1107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D18F9B2-5251-40C9-87B6-05B74EE2CBD5}"/>
              </a:ext>
            </a:extLst>
          </p:cNvPr>
          <p:cNvGrpSpPr/>
          <p:nvPr/>
        </p:nvGrpSpPr>
        <p:grpSpPr>
          <a:xfrm>
            <a:off x="4902451" y="3228975"/>
            <a:ext cx="292987" cy="292988"/>
            <a:chOff x="5284913" y="4329553"/>
            <a:chExt cx="488796" cy="48879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4A35B59-B067-0860-CF04-0B8CA8C8E18F}"/>
                </a:ext>
              </a:extLst>
            </p:cNvPr>
            <p:cNvSpPr/>
            <p:nvPr/>
          </p:nvSpPr>
          <p:spPr>
            <a:xfrm>
              <a:off x="5284913" y="4329553"/>
              <a:ext cx="488796" cy="4887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73FF04E-A89C-0836-950C-7026F0638386}"/>
                </a:ext>
              </a:extLst>
            </p:cNvPr>
            <p:cNvSpPr/>
            <p:nvPr/>
          </p:nvSpPr>
          <p:spPr>
            <a:xfrm>
              <a:off x="5390736" y="4329553"/>
              <a:ext cx="382973" cy="382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298901C-6A49-4A9C-A23D-97C860DF9066}"/>
              </a:ext>
            </a:extLst>
          </p:cNvPr>
          <p:cNvGrpSpPr/>
          <p:nvPr/>
        </p:nvGrpSpPr>
        <p:grpSpPr>
          <a:xfrm>
            <a:off x="5822586" y="3205160"/>
            <a:ext cx="267939" cy="357184"/>
            <a:chOff x="5879532" y="4314825"/>
            <a:chExt cx="518251" cy="518251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8BCC21C-BD81-08F8-E815-643441A4D6D1}"/>
                </a:ext>
              </a:extLst>
            </p:cNvPr>
            <p:cNvSpPr/>
            <p:nvPr/>
          </p:nvSpPr>
          <p:spPr>
            <a:xfrm>
              <a:off x="5879532" y="4314825"/>
              <a:ext cx="518251" cy="5182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144A312-0CFE-1DD4-61E9-30A3076FCBD3}"/>
                </a:ext>
              </a:extLst>
            </p:cNvPr>
            <p:cNvSpPr/>
            <p:nvPr/>
          </p:nvSpPr>
          <p:spPr>
            <a:xfrm>
              <a:off x="6000084" y="4435377"/>
              <a:ext cx="277148" cy="2771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0967911-1C46-78D4-8401-35AAB63CFBCB}"/>
              </a:ext>
            </a:extLst>
          </p:cNvPr>
          <p:cNvGrpSpPr/>
          <p:nvPr/>
        </p:nvGrpSpPr>
        <p:grpSpPr>
          <a:xfrm>
            <a:off x="6740784" y="3205160"/>
            <a:ext cx="280337" cy="359176"/>
            <a:chOff x="6551378" y="4329553"/>
            <a:chExt cx="491919" cy="48879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B56E5BF-1118-259A-1D49-7DE0BA4BC5F0}"/>
                </a:ext>
              </a:extLst>
            </p:cNvPr>
            <p:cNvSpPr/>
            <p:nvPr/>
          </p:nvSpPr>
          <p:spPr>
            <a:xfrm>
              <a:off x="6551381" y="4329553"/>
              <a:ext cx="488796" cy="4887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70824EA-D4F0-179B-3E9B-C95064F0C3FF}"/>
                </a:ext>
              </a:extLst>
            </p:cNvPr>
            <p:cNvSpPr/>
            <p:nvPr/>
          </p:nvSpPr>
          <p:spPr>
            <a:xfrm>
              <a:off x="6551378" y="4430881"/>
              <a:ext cx="382973" cy="1107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58AEC61-23E1-F5AB-D28B-044CC40E880A}"/>
                </a:ext>
              </a:extLst>
            </p:cNvPr>
            <p:cNvSpPr/>
            <p:nvPr/>
          </p:nvSpPr>
          <p:spPr>
            <a:xfrm>
              <a:off x="6660324" y="4624561"/>
              <a:ext cx="382973" cy="1107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346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E8619E18-E75B-548D-7380-91678A06F6C7}"/>
              </a:ext>
            </a:extLst>
          </p:cNvPr>
          <p:cNvSpPr/>
          <p:nvPr/>
        </p:nvSpPr>
        <p:spPr>
          <a:xfrm>
            <a:off x="261144" y="220599"/>
            <a:ext cx="11610000" cy="6444978"/>
          </a:xfrm>
          <a:prstGeom prst="round2SameRect">
            <a:avLst>
              <a:gd name="adj1" fmla="val 709"/>
              <a:gd name="adj2" fmla="val 1876"/>
            </a:avLst>
          </a:prstGeom>
          <a:noFill/>
          <a:ln w="63500">
            <a:solidFill>
              <a:srgbClr val="D4086E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DC0466-1C25-71A3-FF54-4E63C70EAA41}"/>
              </a:ext>
            </a:extLst>
          </p:cNvPr>
          <p:cNvSpPr/>
          <p:nvPr/>
        </p:nvSpPr>
        <p:spPr>
          <a:xfrm>
            <a:off x="235744" y="220599"/>
            <a:ext cx="11660219" cy="569976"/>
          </a:xfrm>
          <a:prstGeom prst="roundRect">
            <a:avLst>
              <a:gd name="adj" fmla="val 12122"/>
            </a:avLst>
          </a:prstGeom>
          <a:solidFill>
            <a:srgbClr val="D4086E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 latinLnBrk="0">
              <a:defRPr/>
            </a:pPr>
            <a:r>
              <a:rPr lang="ko-KR" altLang="en-US" sz="2400" b="1" dirty="0">
                <a:solidFill>
                  <a:schemeClr val="bg1"/>
                </a:solidFill>
              </a:rPr>
              <a:t>페이지 구성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4E50B19-C927-EC6B-A3F0-E21F77C161D5}"/>
              </a:ext>
            </a:extLst>
          </p:cNvPr>
          <p:cNvSpPr/>
          <p:nvPr/>
        </p:nvSpPr>
        <p:spPr>
          <a:xfrm>
            <a:off x="391813" y="26732"/>
            <a:ext cx="360000" cy="429189"/>
          </a:xfrm>
          <a:custGeom>
            <a:avLst/>
            <a:gdLst>
              <a:gd name="connsiteX0" fmla="*/ 48096 w 360000"/>
              <a:gd name="connsiteY0" fmla="*/ 0 h 429189"/>
              <a:gd name="connsiteX1" fmla="*/ 311904 w 360000"/>
              <a:gd name="connsiteY1" fmla="*/ 0 h 429189"/>
              <a:gd name="connsiteX2" fmla="*/ 360000 w 360000"/>
              <a:gd name="connsiteY2" fmla="*/ 48096 h 429189"/>
              <a:gd name="connsiteX3" fmla="*/ 360000 w 360000"/>
              <a:gd name="connsiteY3" fmla="*/ 311904 h 429189"/>
              <a:gd name="connsiteX4" fmla="*/ 311904 w 360000"/>
              <a:gd name="connsiteY4" fmla="*/ 360000 h 429189"/>
              <a:gd name="connsiteX5" fmla="*/ 257656 w 360000"/>
              <a:gd name="connsiteY5" fmla="*/ 360000 h 429189"/>
              <a:gd name="connsiteX6" fmla="*/ 194452 w 360000"/>
              <a:gd name="connsiteY6" fmla="*/ 423204 h 429189"/>
              <a:gd name="connsiteX7" fmla="*/ 165549 w 360000"/>
              <a:gd name="connsiteY7" fmla="*/ 423204 h 429189"/>
              <a:gd name="connsiteX8" fmla="*/ 102345 w 360000"/>
              <a:gd name="connsiteY8" fmla="*/ 360000 h 429189"/>
              <a:gd name="connsiteX9" fmla="*/ 48096 w 360000"/>
              <a:gd name="connsiteY9" fmla="*/ 360000 h 429189"/>
              <a:gd name="connsiteX10" fmla="*/ 0 w 360000"/>
              <a:gd name="connsiteY10" fmla="*/ 311904 h 429189"/>
              <a:gd name="connsiteX11" fmla="*/ 0 w 360000"/>
              <a:gd name="connsiteY11" fmla="*/ 48096 h 429189"/>
              <a:gd name="connsiteX12" fmla="*/ 48096 w 360000"/>
              <a:gd name="connsiteY12" fmla="*/ 0 h 42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000" h="429189">
                <a:moveTo>
                  <a:pt x="48096" y="0"/>
                </a:moveTo>
                <a:lnTo>
                  <a:pt x="311904" y="0"/>
                </a:lnTo>
                <a:cubicBezTo>
                  <a:pt x="338467" y="0"/>
                  <a:pt x="360000" y="21533"/>
                  <a:pt x="360000" y="48096"/>
                </a:cubicBezTo>
                <a:lnTo>
                  <a:pt x="360000" y="311904"/>
                </a:lnTo>
                <a:cubicBezTo>
                  <a:pt x="360000" y="338467"/>
                  <a:pt x="338467" y="360000"/>
                  <a:pt x="311904" y="360000"/>
                </a:cubicBezTo>
                <a:lnTo>
                  <a:pt x="257656" y="360000"/>
                </a:lnTo>
                <a:lnTo>
                  <a:pt x="194452" y="423204"/>
                </a:lnTo>
                <a:cubicBezTo>
                  <a:pt x="186471" y="431185"/>
                  <a:pt x="173531" y="431185"/>
                  <a:pt x="165549" y="423204"/>
                </a:cubicBezTo>
                <a:lnTo>
                  <a:pt x="102345" y="360000"/>
                </a:lnTo>
                <a:lnTo>
                  <a:pt x="48096" y="360000"/>
                </a:lnTo>
                <a:cubicBezTo>
                  <a:pt x="21533" y="360000"/>
                  <a:pt x="0" y="338467"/>
                  <a:pt x="0" y="311904"/>
                </a:cubicBezTo>
                <a:lnTo>
                  <a:pt x="0" y="48096"/>
                </a:lnTo>
                <a:cubicBezTo>
                  <a:pt x="0" y="21533"/>
                  <a:pt x="21533" y="0"/>
                  <a:pt x="48096" y="0"/>
                </a:cubicBezTo>
                <a:close/>
              </a:path>
            </a:pathLst>
          </a:custGeom>
          <a:solidFill>
            <a:srgbClr val="36B890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r>
              <a:rPr lang="en-US" altLang="ko-KR" sz="400" dirty="0">
                <a:solidFill>
                  <a:prstClr val="white"/>
                </a:solidFill>
              </a:rPr>
              <a:t>PAGE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03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46FD20-A852-473B-A98C-E034F70ECF09}"/>
              </a:ext>
            </a:extLst>
          </p:cNvPr>
          <p:cNvSpPr/>
          <p:nvPr/>
        </p:nvSpPr>
        <p:spPr>
          <a:xfrm>
            <a:off x="354235" y="459717"/>
            <a:ext cx="105038" cy="105038"/>
          </a:xfrm>
          <a:prstGeom prst="ellipse">
            <a:avLst/>
          </a:prstGeom>
          <a:solidFill>
            <a:srgbClr val="E4615B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593B5B5-953D-41CC-8DCC-AF13943100C4}"/>
              </a:ext>
            </a:extLst>
          </p:cNvPr>
          <p:cNvSpPr/>
          <p:nvPr/>
        </p:nvSpPr>
        <p:spPr>
          <a:xfrm>
            <a:off x="522663" y="464657"/>
            <a:ext cx="105038" cy="105038"/>
          </a:xfrm>
          <a:prstGeom prst="ellipse">
            <a:avLst/>
          </a:prstGeom>
          <a:solidFill>
            <a:srgbClr val="F6BF32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28C93F2-CDC8-4757-A86D-1C659C21E774}"/>
              </a:ext>
            </a:extLst>
          </p:cNvPr>
          <p:cNvSpPr/>
          <p:nvPr/>
        </p:nvSpPr>
        <p:spPr>
          <a:xfrm>
            <a:off x="688185" y="468048"/>
            <a:ext cx="105038" cy="105038"/>
          </a:xfrm>
          <a:prstGeom prst="ellipse">
            <a:avLst/>
          </a:prstGeom>
          <a:solidFill>
            <a:srgbClr val="70C84E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93BA106-9D06-5344-42DB-36A81A390986}"/>
              </a:ext>
            </a:extLst>
          </p:cNvPr>
          <p:cNvGrpSpPr/>
          <p:nvPr/>
        </p:nvGrpSpPr>
        <p:grpSpPr>
          <a:xfrm>
            <a:off x="782876" y="1386348"/>
            <a:ext cx="5135234" cy="4449159"/>
            <a:chOff x="813356" y="1386348"/>
            <a:chExt cx="5135234" cy="4449159"/>
          </a:xfrm>
        </p:grpSpPr>
        <p:sp>
          <p:nvSpPr>
            <p:cNvPr id="29" name="사각형: 둥근 위쪽 모서리 28">
              <a:extLst>
                <a:ext uri="{FF2B5EF4-FFF2-40B4-BE49-F238E27FC236}">
                  <a16:creationId xmlns:a16="http://schemas.microsoft.com/office/drawing/2014/main" id="{642C1E64-BA99-4FEE-5AAE-3F9CF2A6B768}"/>
                </a:ext>
              </a:extLst>
            </p:cNvPr>
            <p:cNvSpPr/>
            <p:nvPr/>
          </p:nvSpPr>
          <p:spPr>
            <a:xfrm>
              <a:off x="824542" y="1386348"/>
              <a:ext cx="5113117" cy="4449159"/>
            </a:xfrm>
            <a:prstGeom prst="round2SameRect">
              <a:avLst>
                <a:gd name="adj1" fmla="val 709"/>
                <a:gd name="adj2" fmla="val 1876"/>
              </a:avLst>
            </a:prstGeom>
            <a:noFill/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7E663B8-2F5B-D100-2290-AA7E242E226F}"/>
                </a:ext>
              </a:extLst>
            </p:cNvPr>
            <p:cNvSpPr/>
            <p:nvPr/>
          </p:nvSpPr>
          <p:spPr>
            <a:xfrm>
              <a:off x="813356" y="1386349"/>
              <a:ext cx="5135234" cy="251022"/>
            </a:xfrm>
            <a:prstGeom prst="roundRect">
              <a:avLst>
                <a:gd name="adj" fmla="val 12122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39750" latinLnBrk="0">
                <a:defRPr/>
              </a:pP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FBC5B40-530C-B5C8-EBD2-A997B9219F16}"/>
                </a:ext>
              </a:extLst>
            </p:cNvPr>
            <p:cNvSpPr/>
            <p:nvPr/>
          </p:nvSpPr>
          <p:spPr>
            <a:xfrm>
              <a:off x="920528" y="1451398"/>
              <a:ext cx="105056" cy="105056"/>
            </a:xfrm>
            <a:prstGeom prst="ellipse">
              <a:avLst/>
            </a:prstGeom>
            <a:solidFill>
              <a:srgbClr val="E4615B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76D0A11-2973-CA99-3D54-D40C9A55ED0A}"/>
                </a:ext>
              </a:extLst>
            </p:cNvPr>
            <p:cNvSpPr/>
            <p:nvPr/>
          </p:nvSpPr>
          <p:spPr>
            <a:xfrm>
              <a:off x="1105828" y="1453572"/>
              <a:ext cx="105056" cy="105056"/>
            </a:xfrm>
            <a:prstGeom prst="ellipse">
              <a:avLst/>
            </a:prstGeom>
            <a:solidFill>
              <a:srgbClr val="F6BF32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BE70BDD-1098-E337-E05C-1D112F0998D0}"/>
                </a:ext>
              </a:extLst>
            </p:cNvPr>
            <p:cNvSpPr/>
            <p:nvPr/>
          </p:nvSpPr>
          <p:spPr>
            <a:xfrm>
              <a:off x="1286674" y="1455065"/>
              <a:ext cx="105056" cy="105056"/>
            </a:xfrm>
            <a:prstGeom prst="ellipse">
              <a:avLst/>
            </a:prstGeom>
            <a:solidFill>
              <a:srgbClr val="70C84E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83E5CD3-95C5-84F1-72CF-BA7851350E99}"/>
              </a:ext>
            </a:extLst>
          </p:cNvPr>
          <p:cNvGrpSpPr/>
          <p:nvPr/>
        </p:nvGrpSpPr>
        <p:grpSpPr>
          <a:xfrm>
            <a:off x="1432370" y="2689720"/>
            <a:ext cx="3859932" cy="369332"/>
            <a:chOff x="1432370" y="2689720"/>
            <a:chExt cx="38599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FDAB980-C07C-710D-C16F-0F28348793ED}"/>
                </a:ext>
              </a:extLst>
            </p:cNvPr>
            <p:cNvSpPr txBox="1"/>
            <p:nvPr/>
          </p:nvSpPr>
          <p:spPr>
            <a:xfrm>
              <a:off x="1490740" y="2689720"/>
              <a:ext cx="3706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프론트 화면 구성</a:t>
              </a:r>
            </a:p>
          </p:txBody>
        </p:sp>
        <p:sp>
          <p:nvSpPr>
            <p:cNvPr id="36" name="왼쪽 대괄호 35">
              <a:extLst>
                <a:ext uri="{FF2B5EF4-FFF2-40B4-BE49-F238E27FC236}">
                  <a16:creationId xmlns:a16="http://schemas.microsoft.com/office/drawing/2014/main" id="{43DF81DF-54F3-8B8A-87B4-7E278B9FAC33}"/>
                </a:ext>
              </a:extLst>
            </p:cNvPr>
            <p:cNvSpPr/>
            <p:nvPr/>
          </p:nvSpPr>
          <p:spPr>
            <a:xfrm rot="10800000">
              <a:off x="5197162" y="2728575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010DBE8C-025B-01A4-A7CD-746F528ED760}"/>
                </a:ext>
              </a:extLst>
            </p:cNvPr>
            <p:cNvSpPr/>
            <p:nvPr/>
          </p:nvSpPr>
          <p:spPr>
            <a:xfrm>
              <a:off x="1432370" y="2728576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085EE09-AF02-01B4-CD66-1A536702A3BA}"/>
              </a:ext>
            </a:extLst>
          </p:cNvPr>
          <p:cNvGrpSpPr/>
          <p:nvPr/>
        </p:nvGrpSpPr>
        <p:grpSpPr>
          <a:xfrm>
            <a:off x="2193441" y="1757194"/>
            <a:ext cx="2314105" cy="461665"/>
            <a:chOff x="2071102" y="1757194"/>
            <a:chExt cx="2314105" cy="46166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E4F98DD-B799-E88D-D488-A2E8781CC31A}"/>
                </a:ext>
              </a:extLst>
            </p:cNvPr>
            <p:cNvSpPr txBox="1"/>
            <p:nvPr/>
          </p:nvSpPr>
          <p:spPr>
            <a:xfrm>
              <a:off x="2148811" y="1757194"/>
              <a:ext cx="2192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인트로</a:t>
              </a:r>
              <a:r>
                <a:rPr lang="ko-KR" altLang="en-US" sz="24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페이지</a:t>
              </a:r>
            </a:p>
          </p:txBody>
        </p:sp>
        <p:sp>
          <p:nvSpPr>
            <p:cNvPr id="78" name="왼쪽 대괄호 77">
              <a:extLst>
                <a:ext uri="{FF2B5EF4-FFF2-40B4-BE49-F238E27FC236}">
                  <a16:creationId xmlns:a16="http://schemas.microsoft.com/office/drawing/2014/main" id="{13D29687-C8DD-5494-C6E2-570F4399D823}"/>
                </a:ext>
              </a:extLst>
            </p:cNvPr>
            <p:cNvSpPr/>
            <p:nvPr/>
          </p:nvSpPr>
          <p:spPr>
            <a:xfrm rot="10800000">
              <a:off x="4269373" y="1812656"/>
              <a:ext cx="115834" cy="388001"/>
            </a:xfrm>
            <a:prstGeom prst="leftBracket">
              <a:avLst/>
            </a:prstGeom>
            <a:ln w="31750">
              <a:solidFill>
                <a:srgbClr val="36B8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왼쪽 대괄호 78">
              <a:extLst>
                <a:ext uri="{FF2B5EF4-FFF2-40B4-BE49-F238E27FC236}">
                  <a16:creationId xmlns:a16="http://schemas.microsoft.com/office/drawing/2014/main" id="{51F53DD6-C670-9C3C-AB66-EA8F47920A70}"/>
                </a:ext>
              </a:extLst>
            </p:cNvPr>
            <p:cNvSpPr/>
            <p:nvPr/>
          </p:nvSpPr>
          <p:spPr>
            <a:xfrm>
              <a:off x="2071102" y="1812657"/>
              <a:ext cx="123961" cy="382089"/>
            </a:xfrm>
            <a:prstGeom prst="leftBracket">
              <a:avLst/>
            </a:prstGeom>
            <a:ln w="31750">
              <a:solidFill>
                <a:srgbClr val="36B8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7F4F8B4-3CBD-607E-5DAF-39443F1FBA20}"/>
              </a:ext>
            </a:extLst>
          </p:cNvPr>
          <p:cNvGrpSpPr/>
          <p:nvPr/>
        </p:nvGrpSpPr>
        <p:grpSpPr>
          <a:xfrm>
            <a:off x="10196164" y="6055369"/>
            <a:ext cx="1344159" cy="407793"/>
            <a:chOff x="7830207" y="525517"/>
            <a:chExt cx="3239113" cy="98268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5ADE989-C541-D467-BC6F-0CD07A5B8C09}"/>
                </a:ext>
              </a:extLst>
            </p:cNvPr>
            <p:cNvGrpSpPr/>
            <p:nvPr/>
          </p:nvGrpSpPr>
          <p:grpSpPr>
            <a:xfrm>
              <a:off x="7830207" y="525517"/>
              <a:ext cx="982686" cy="982686"/>
              <a:chOff x="7830207" y="525517"/>
              <a:chExt cx="982686" cy="982686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867DAB12-FB83-3082-37DC-4706060F53FB}"/>
                  </a:ext>
                </a:extLst>
              </p:cNvPr>
              <p:cNvSpPr/>
              <p:nvPr/>
            </p:nvSpPr>
            <p:spPr>
              <a:xfrm>
                <a:off x="7830207" y="525517"/>
                <a:ext cx="982686" cy="982686"/>
              </a:xfrm>
              <a:prstGeom prst="ellipse">
                <a:avLst/>
              </a:prstGeom>
              <a:solidFill>
                <a:srgbClr val="D408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CB0C8D7-E703-05C0-4E0D-9167F3708C7C}"/>
                  </a:ext>
                </a:extLst>
              </p:cNvPr>
              <p:cNvSpPr/>
              <p:nvPr/>
            </p:nvSpPr>
            <p:spPr>
              <a:xfrm>
                <a:off x="8058792" y="754102"/>
                <a:ext cx="525517" cy="5255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42B5631-86CD-A93C-B3D3-4464B678233C}"/>
                </a:ext>
              </a:extLst>
            </p:cNvPr>
            <p:cNvGrpSpPr/>
            <p:nvPr/>
          </p:nvGrpSpPr>
          <p:grpSpPr>
            <a:xfrm>
              <a:off x="8918082" y="567559"/>
              <a:ext cx="1042379" cy="898603"/>
              <a:chOff x="8918082" y="580697"/>
              <a:chExt cx="1042379" cy="898603"/>
            </a:xfrm>
          </p:grpSpPr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6D8A7EE4-D4FE-56F4-38A8-1F52D96F729D}"/>
                  </a:ext>
                </a:extLst>
              </p:cNvPr>
              <p:cNvSpPr/>
              <p:nvPr/>
            </p:nvSpPr>
            <p:spPr>
              <a:xfrm>
                <a:off x="8918082" y="580697"/>
                <a:ext cx="1042379" cy="898603"/>
              </a:xfrm>
              <a:prstGeom prst="triangle">
                <a:avLst/>
              </a:prstGeom>
              <a:solidFill>
                <a:srgbClr val="D408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064ABDAC-1544-C992-F4C3-CDA654E9CDF4}"/>
                  </a:ext>
                </a:extLst>
              </p:cNvPr>
              <p:cNvSpPr/>
              <p:nvPr/>
            </p:nvSpPr>
            <p:spPr>
              <a:xfrm>
                <a:off x="9232433" y="970280"/>
                <a:ext cx="413677" cy="356618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2114EDD-FBFC-11E5-C154-E2C3F4192F89}"/>
                </a:ext>
              </a:extLst>
            </p:cNvPr>
            <p:cNvGrpSpPr/>
            <p:nvPr/>
          </p:nvGrpSpPr>
          <p:grpSpPr>
            <a:xfrm>
              <a:off x="10142483" y="553442"/>
              <a:ext cx="926837" cy="926837"/>
              <a:chOff x="10142483" y="548043"/>
              <a:chExt cx="926837" cy="926837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330546E-B3E5-255D-DE08-C0534CD0A237}"/>
                  </a:ext>
                </a:extLst>
              </p:cNvPr>
              <p:cNvSpPr/>
              <p:nvPr/>
            </p:nvSpPr>
            <p:spPr>
              <a:xfrm>
                <a:off x="10142483" y="548043"/>
                <a:ext cx="926837" cy="926837"/>
              </a:xfrm>
              <a:prstGeom prst="rect">
                <a:avLst/>
              </a:prstGeom>
              <a:solidFill>
                <a:srgbClr val="D408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7F4B279-A9C2-A052-4DFB-74AE98A29FC3}"/>
                  </a:ext>
                </a:extLst>
              </p:cNvPr>
              <p:cNvSpPr/>
              <p:nvPr/>
            </p:nvSpPr>
            <p:spPr>
              <a:xfrm>
                <a:off x="10331043" y="736603"/>
                <a:ext cx="549716" cy="5497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A96A0EC-8FDF-D109-42D4-CFA165727DE2}"/>
              </a:ext>
            </a:extLst>
          </p:cNvPr>
          <p:cNvGrpSpPr/>
          <p:nvPr/>
        </p:nvGrpSpPr>
        <p:grpSpPr>
          <a:xfrm>
            <a:off x="6234023" y="1377617"/>
            <a:ext cx="5135234" cy="4449159"/>
            <a:chOff x="813356" y="1386348"/>
            <a:chExt cx="5135234" cy="4449159"/>
          </a:xfrm>
        </p:grpSpPr>
        <p:sp>
          <p:nvSpPr>
            <p:cNvPr id="28" name="사각형: 둥근 위쪽 모서리 27">
              <a:extLst>
                <a:ext uri="{FF2B5EF4-FFF2-40B4-BE49-F238E27FC236}">
                  <a16:creationId xmlns:a16="http://schemas.microsoft.com/office/drawing/2014/main" id="{D9BA8012-4FFE-689A-ABCD-FF348277DC26}"/>
                </a:ext>
              </a:extLst>
            </p:cNvPr>
            <p:cNvSpPr/>
            <p:nvPr/>
          </p:nvSpPr>
          <p:spPr>
            <a:xfrm>
              <a:off x="824542" y="1386348"/>
              <a:ext cx="5113117" cy="4449159"/>
            </a:xfrm>
            <a:prstGeom prst="round2SameRect">
              <a:avLst>
                <a:gd name="adj1" fmla="val 709"/>
                <a:gd name="adj2" fmla="val 1876"/>
              </a:avLst>
            </a:prstGeom>
            <a:noFill/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07A6A2D-848F-E407-4830-01F476018305}"/>
                </a:ext>
              </a:extLst>
            </p:cNvPr>
            <p:cNvSpPr/>
            <p:nvPr/>
          </p:nvSpPr>
          <p:spPr>
            <a:xfrm>
              <a:off x="813356" y="1386349"/>
              <a:ext cx="5135234" cy="251022"/>
            </a:xfrm>
            <a:prstGeom prst="roundRect">
              <a:avLst>
                <a:gd name="adj" fmla="val 12122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39750" latinLnBrk="0">
                <a:defRPr/>
              </a:pP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65F94C0-FD2E-8DD5-F2EB-2C8E31E830B7}"/>
                </a:ext>
              </a:extLst>
            </p:cNvPr>
            <p:cNvSpPr/>
            <p:nvPr/>
          </p:nvSpPr>
          <p:spPr>
            <a:xfrm>
              <a:off x="920528" y="1451398"/>
              <a:ext cx="105056" cy="105056"/>
            </a:xfrm>
            <a:prstGeom prst="ellipse">
              <a:avLst/>
            </a:prstGeom>
            <a:solidFill>
              <a:srgbClr val="E4615B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53F85EC-8F62-A5FA-2CF3-757ECB2597CB}"/>
                </a:ext>
              </a:extLst>
            </p:cNvPr>
            <p:cNvSpPr/>
            <p:nvPr/>
          </p:nvSpPr>
          <p:spPr>
            <a:xfrm>
              <a:off x="1105828" y="1453572"/>
              <a:ext cx="105056" cy="105056"/>
            </a:xfrm>
            <a:prstGeom prst="ellipse">
              <a:avLst/>
            </a:prstGeom>
            <a:solidFill>
              <a:srgbClr val="F6BF32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B179041-7FD2-C9FC-B0B6-18684B663200}"/>
                </a:ext>
              </a:extLst>
            </p:cNvPr>
            <p:cNvSpPr/>
            <p:nvPr/>
          </p:nvSpPr>
          <p:spPr>
            <a:xfrm>
              <a:off x="1286674" y="1455065"/>
              <a:ext cx="105056" cy="105056"/>
            </a:xfrm>
            <a:prstGeom prst="ellipse">
              <a:avLst/>
            </a:prstGeom>
            <a:solidFill>
              <a:srgbClr val="70C84E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D2D77E9-33F5-5164-E436-B99D4C29194E}"/>
              </a:ext>
            </a:extLst>
          </p:cNvPr>
          <p:cNvGrpSpPr/>
          <p:nvPr/>
        </p:nvGrpSpPr>
        <p:grpSpPr>
          <a:xfrm>
            <a:off x="1437534" y="3551773"/>
            <a:ext cx="3859932" cy="369332"/>
            <a:chOff x="1432370" y="2689720"/>
            <a:chExt cx="3859932" cy="369332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8BDAF34-65CA-18AE-8CAF-89F967668CFD}"/>
                </a:ext>
              </a:extLst>
            </p:cNvPr>
            <p:cNvSpPr txBox="1"/>
            <p:nvPr/>
          </p:nvSpPr>
          <p:spPr>
            <a:xfrm>
              <a:off x="1490740" y="2689720"/>
              <a:ext cx="3706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페이지 이동 구현</a:t>
              </a:r>
            </a:p>
          </p:txBody>
        </p:sp>
        <p:sp>
          <p:nvSpPr>
            <p:cNvPr id="93" name="왼쪽 대괄호 92">
              <a:extLst>
                <a:ext uri="{FF2B5EF4-FFF2-40B4-BE49-F238E27FC236}">
                  <a16:creationId xmlns:a16="http://schemas.microsoft.com/office/drawing/2014/main" id="{BBCF52A8-224D-5C13-858B-56942F4C2F28}"/>
                </a:ext>
              </a:extLst>
            </p:cNvPr>
            <p:cNvSpPr/>
            <p:nvPr/>
          </p:nvSpPr>
          <p:spPr>
            <a:xfrm rot="10800000">
              <a:off x="5197162" y="2728575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왼쪽 대괄호 93">
              <a:extLst>
                <a:ext uri="{FF2B5EF4-FFF2-40B4-BE49-F238E27FC236}">
                  <a16:creationId xmlns:a16="http://schemas.microsoft.com/office/drawing/2014/main" id="{4D971D5B-2BF8-2F70-8C60-850ADD6EFB75}"/>
                </a:ext>
              </a:extLst>
            </p:cNvPr>
            <p:cNvSpPr/>
            <p:nvPr/>
          </p:nvSpPr>
          <p:spPr>
            <a:xfrm>
              <a:off x="1432370" y="2728576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F05F4B8-A7F6-BBD3-78A5-19874DD78BC1}"/>
              </a:ext>
            </a:extLst>
          </p:cNvPr>
          <p:cNvGrpSpPr/>
          <p:nvPr/>
        </p:nvGrpSpPr>
        <p:grpSpPr>
          <a:xfrm>
            <a:off x="1439300" y="4420587"/>
            <a:ext cx="3859932" cy="369332"/>
            <a:chOff x="1432370" y="2689720"/>
            <a:chExt cx="3859932" cy="369332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D1D3AC4-E026-D7BD-E85C-333EA6D7C955}"/>
                </a:ext>
              </a:extLst>
            </p:cNvPr>
            <p:cNvSpPr txBox="1"/>
            <p:nvPr/>
          </p:nvSpPr>
          <p:spPr>
            <a:xfrm>
              <a:off x="1490740" y="2689720"/>
              <a:ext cx="3706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공간 구성</a:t>
              </a:r>
            </a:p>
          </p:txBody>
        </p:sp>
        <p:sp>
          <p:nvSpPr>
            <p:cNvPr id="105" name="왼쪽 대괄호 104">
              <a:extLst>
                <a:ext uri="{FF2B5EF4-FFF2-40B4-BE49-F238E27FC236}">
                  <a16:creationId xmlns:a16="http://schemas.microsoft.com/office/drawing/2014/main" id="{85109D8E-7B78-04B1-A82A-AC166D7FC380}"/>
                </a:ext>
              </a:extLst>
            </p:cNvPr>
            <p:cNvSpPr/>
            <p:nvPr/>
          </p:nvSpPr>
          <p:spPr>
            <a:xfrm rot="10800000">
              <a:off x="5197162" y="2728575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왼쪽 대괄호 105">
              <a:extLst>
                <a:ext uri="{FF2B5EF4-FFF2-40B4-BE49-F238E27FC236}">
                  <a16:creationId xmlns:a16="http://schemas.microsoft.com/office/drawing/2014/main" id="{D5B87DA8-54CF-CDA5-9863-95225B66984D}"/>
                </a:ext>
              </a:extLst>
            </p:cNvPr>
            <p:cNvSpPr/>
            <p:nvPr/>
          </p:nvSpPr>
          <p:spPr>
            <a:xfrm>
              <a:off x="1432370" y="2728576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51EC0A-F3F7-0A8F-4E77-8932A887CB21}"/>
              </a:ext>
            </a:extLst>
          </p:cNvPr>
          <p:cNvGrpSpPr/>
          <p:nvPr/>
        </p:nvGrpSpPr>
        <p:grpSpPr>
          <a:xfrm>
            <a:off x="6914594" y="2714059"/>
            <a:ext cx="3859932" cy="369332"/>
            <a:chOff x="1432370" y="2689720"/>
            <a:chExt cx="3859932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8686D9-002C-D2E9-F9A9-F82BE16D9073}"/>
                </a:ext>
              </a:extLst>
            </p:cNvPr>
            <p:cNvSpPr txBox="1"/>
            <p:nvPr/>
          </p:nvSpPr>
          <p:spPr>
            <a:xfrm>
              <a:off x="1490740" y="2689720"/>
              <a:ext cx="3706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프론트 화면 구성</a:t>
              </a:r>
            </a:p>
          </p:txBody>
        </p:sp>
        <p:sp>
          <p:nvSpPr>
            <p:cNvPr id="4" name="왼쪽 대괄호 3">
              <a:extLst>
                <a:ext uri="{FF2B5EF4-FFF2-40B4-BE49-F238E27FC236}">
                  <a16:creationId xmlns:a16="http://schemas.microsoft.com/office/drawing/2014/main" id="{C07B1FC6-EC18-3CAD-2F7D-DA222E2A69CB}"/>
                </a:ext>
              </a:extLst>
            </p:cNvPr>
            <p:cNvSpPr/>
            <p:nvPr/>
          </p:nvSpPr>
          <p:spPr>
            <a:xfrm rot="10800000">
              <a:off x="5197162" y="2728575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왼쪽 대괄호 4">
              <a:extLst>
                <a:ext uri="{FF2B5EF4-FFF2-40B4-BE49-F238E27FC236}">
                  <a16:creationId xmlns:a16="http://schemas.microsoft.com/office/drawing/2014/main" id="{CE31E09B-4F74-1597-105C-34572EAD01FA}"/>
                </a:ext>
              </a:extLst>
            </p:cNvPr>
            <p:cNvSpPr/>
            <p:nvPr/>
          </p:nvSpPr>
          <p:spPr>
            <a:xfrm>
              <a:off x="1432370" y="2728576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E77539-4B3C-2589-D2E3-2947E02739A3}"/>
              </a:ext>
            </a:extLst>
          </p:cNvPr>
          <p:cNvGrpSpPr/>
          <p:nvPr/>
        </p:nvGrpSpPr>
        <p:grpSpPr>
          <a:xfrm>
            <a:off x="7675665" y="1781533"/>
            <a:ext cx="2314105" cy="461665"/>
            <a:chOff x="2071102" y="1757194"/>
            <a:chExt cx="2314105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FEC911-8F25-74DF-B94B-168A180147F1}"/>
                </a:ext>
              </a:extLst>
            </p:cNvPr>
            <p:cNvSpPr txBox="1"/>
            <p:nvPr/>
          </p:nvSpPr>
          <p:spPr>
            <a:xfrm>
              <a:off x="2148811" y="1757194"/>
              <a:ext cx="2192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로그인 페이지</a:t>
              </a:r>
            </a:p>
          </p:txBody>
        </p:sp>
        <p:sp>
          <p:nvSpPr>
            <p:cNvPr id="8" name="왼쪽 대괄호 7">
              <a:extLst>
                <a:ext uri="{FF2B5EF4-FFF2-40B4-BE49-F238E27FC236}">
                  <a16:creationId xmlns:a16="http://schemas.microsoft.com/office/drawing/2014/main" id="{03597911-0E36-81C3-725C-9CB2AB43BE87}"/>
                </a:ext>
              </a:extLst>
            </p:cNvPr>
            <p:cNvSpPr/>
            <p:nvPr/>
          </p:nvSpPr>
          <p:spPr>
            <a:xfrm rot="10800000">
              <a:off x="4269373" y="1812656"/>
              <a:ext cx="115834" cy="388001"/>
            </a:xfrm>
            <a:prstGeom prst="leftBracket">
              <a:avLst/>
            </a:prstGeom>
            <a:ln w="31750">
              <a:solidFill>
                <a:srgbClr val="36B8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왼쪽 대괄호 12">
              <a:extLst>
                <a:ext uri="{FF2B5EF4-FFF2-40B4-BE49-F238E27FC236}">
                  <a16:creationId xmlns:a16="http://schemas.microsoft.com/office/drawing/2014/main" id="{31AB6043-EC70-236C-EF2F-9AB21B24894C}"/>
                </a:ext>
              </a:extLst>
            </p:cNvPr>
            <p:cNvSpPr/>
            <p:nvPr/>
          </p:nvSpPr>
          <p:spPr>
            <a:xfrm>
              <a:off x="2071102" y="1812657"/>
              <a:ext cx="123961" cy="382089"/>
            </a:xfrm>
            <a:prstGeom prst="leftBracket">
              <a:avLst/>
            </a:prstGeom>
            <a:ln w="31750">
              <a:solidFill>
                <a:srgbClr val="36B8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1C0183-0699-E289-5D9D-9237BCBE4787}"/>
              </a:ext>
            </a:extLst>
          </p:cNvPr>
          <p:cNvGrpSpPr/>
          <p:nvPr/>
        </p:nvGrpSpPr>
        <p:grpSpPr>
          <a:xfrm>
            <a:off x="6919758" y="3576112"/>
            <a:ext cx="3859932" cy="369332"/>
            <a:chOff x="1432370" y="2689720"/>
            <a:chExt cx="3859932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4334975-01FF-FCE4-37CC-92E648E9EC13}"/>
                </a:ext>
              </a:extLst>
            </p:cNvPr>
            <p:cNvSpPr txBox="1"/>
            <p:nvPr/>
          </p:nvSpPr>
          <p:spPr>
            <a:xfrm>
              <a:off x="1490740" y="2689720"/>
              <a:ext cx="3706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로그인 기능</a:t>
              </a:r>
            </a:p>
          </p:txBody>
        </p:sp>
        <p:sp>
          <p:nvSpPr>
            <p:cNvPr id="44" name="왼쪽 대괄호 43">
              <a:extLst>
                <a:ext uri="{FF2B5EF4-FFF2-40B4-BE49-F238E27FC236}">
                  <a16:creationId xmlns:a16="http://schemas.microsoft.com/office/drawing/2014/main" id="{8628BCD8-97A0-241D-D60D-3F919F5DCD02}"/>
                </a:ext>
              </a:extLst>
            </p:cNvPr>
            <p:cNvSpPr/>
            <p:nvPr/>
          </p:nvSpPr>
          <p:spPr>
            <a:xfrm rot="10800000">
              <a:off x="5197162" y="2728575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왼쪽 대괄호 44">
              <a:extLst>
                <a:ext uri="{FF2B5EF4-FFF2-40B4-BE49-F238E27FC236}">
                  <a16:creationId xmlns:a16="http://schemas.microsoft.com/office/drawing/2014/main" id="{B6FE813C-46DF-4595-AB92-A582B5EB6D0D}"/>
                </a:ext>
              </a:extLst>
            </p:cNvPr>
            <p:cNvSpPr/>
            <p:nvPr/>
          </p:nvSpPr>
          <p:spPr>
            <a:xfrm>
              <a:off x="1432370" y="2728576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F06049B-B506-5D07-E8A3-135CF663664B}"/>
              </a:ext>
            </a:extLst>
          </p:cNvPr>
          <p:cNvGrpSpPr/>
          <p:nvPr/>
        </p:nvGrpSpPr>
        <p:grpSpPr>
          <a:xfrm>
            <a:off x="6921524" y="4444926"/>
            <a:ext cx="3859932" cy="369332"/>
            <a:chOff x="1432370" y="2689720"/>
            <a:chExt cx="38599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9DB9C4-4102-1D64-02CC-C5B2598FE4BA}"/>
                </a:ext>
              </a:extLst>
            </p:cNvPr>
            <p:cNvSpPr txBox="1"/>
            <p:nvPr/>
          </p:nvSpPr>
          <p:spPr>
            <a:xfrm>
              <a:off x="1490740" y="2689720"/>
              <a:ext cx="3706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사용자 데이터 암호화</a:t>
              </a:r>
            </a:p>
          </p:txBody>
        </p:sp>
        <p:sp>
          <p:nvSpPr>
            <p:cNvPr id="48" name="왼쪽 대괄호 47">
              <a:extLst>
                <a:ext uri="{FF2B5EF4-FFF2-40B4-BE49-F238E27FC236}">
                  <a16:creationId xmlns:a16="http://schemas.microsoft.com/office/drawing/2014/main" id="{E92BE30B-A292-389F-33ED-1793AA79D3A4}"/>
                </a:ext>
              </a:extLst>
            </p:cNvPr>
            <p:cNvSpPr/>
            <p:nvPr/>
          </p:nvSpPr>
          <p:spPr>
            <a:xfrm rot="10800000">
              <a:off x="5197162" y="2728575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왼쪽 대괄호 48">
              <a:extLst>
                <a:ext uri="{FF2B5EF4-FFF2-40B4-BE49-F238E27FC236}">
                  <a16:creationId xmlns:a16="http://schemas.microsoft.com/office/drawing/2014/main" id="{16A77ED5-B409-416D-7D8C-53B5C863BFAE}"/>
                </a:ext>
              </a:extLst>
            </p:cNvPr>
            <p:cNvSpPr/>
            <p:nvPr/>
          </p:nvSpPr>
          <p:spPr>
            <a:xfrm>
              <a:off x="1432370" y="2728576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078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E8619E18-E75B-548D-7380-91678A06F6C7}"/>
              </a:ext>
            </a:extLst>
          </p:cNvPr>
          <p:cNvSpPr/>
          <p:nvPr/>
        </p:nvSpPr>
        <p:spPr>
          <a:xfrm>
            <a:off x="261144" y="220599"/>
            <a:ext cx="11610000" cy="6444978"/>
          </a:xfrm>
          <a:prstGeom prst="round2SameRect">
            <a:avLst>
              <a:gd name="adj1" fmla="val 709"/>
              <a:gd name="adj2" fmla="val 1876"/>
            </a:avLst>
          </a:prstGeom>
          <a:noFill/>
          <a:ln w="63500">
            <a:solidFill>
              <a:srgbClr val="D4086E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DC0466-1C25-71A3-FF54-4E63C70EAA41}"/>
              </a:ext>
            </a:extLst>
          </p:cNvPr>
          <p:cNvSpPr/>
          <p:nvPr/>
        </p:nvSpPr>
        <p:spPr>
          <a:xfrm>
            <a:off x="235744" y="220599"/>
            <a:ext cx="11660219" cy="569976"/>
          </a:xfrm>
          <a:prstGeom prst="roundRect">
            <a:avLst>
              <a:gd name="adj" fmla="val 12122"/>
            </a:avLst>
          </a:prstGeom>
          <a:solidFill>
            <a:srgbClr val="D4086E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 latinLnBrk="0">
              <a:defRPr/>
            </a:pPr>
            <a:r>
              <a:rPr lang="ko-KR" altLang="en-US" sz="2400" b="1" dirty="0">
                <a:solidFill>
                  <a:schemeClr val="bg1"/>
                </a:solidFill>
              </a:rPr>
              <a:t>페이지 구성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4E50B19-C927-EC6B-A3F0-E21F77C161D5}"/>
              </a:ext>
            </a:extLst>
          </p:cNvPr>
          <p:cNvSpPr/>
          <p:nvPr/>
        </p:nvSpPr>
        <p:spPr>
          <a:xfrm>
            <a:off x="391813" y="26732"/>
            <a:ext cx="360000" cy="429189"/>
          </a:xfrm>
          <a:custGeom>
            <a:avLst/>
            <a:gdLst>
              <a:gd name="connsiteX0" fmla="*/ 48096 w 360000"/>
              <a:gd name="connsiteY0" fmla="*/ 0 h 429189"/>
              <a:gd name="connsiteX1" fmla="*/ 311904 w 360000"/>
              <a:gd name="connsiteY1" fmla="*/ 0 h 429189"/>
              <a:gd name="connsiteX2" fmla="*/ 360000 w 360000"/>
              <a:gd name="connsiteY2" fmla="*/ 48096 h 429189"/>
              <a:gd name="connsiteX3" fmla="*/ 360000 w 360000"/>
              <a:gd name="connsiteY3" fmla="*/ 311904 h 429189"/>
              <a:gd name="connsiteX4" fmla="*/ 311904 w 360000"/>
              <a:gd name="connsiteY4" fmla="*/ 360000 h 429189"/>
              <a:gd name="connsiteX5" fmla="*/ 257656 w 360000"/>
              <a:gd name="connsiteY5" fmla="*/ 360000 h 429189"/>
              <a:gd name="connsiteX6" fmla="*/ 194452 w 360000"/>
              <a:gd name="connsiteY6" fmla="*/ 423204 h 429189"/>
              <a:gd name="connsiteX7" fmla="*/ 165549 w 360000"/>
              <a:gd name="connsiteY7" fmla="*/ 423204 h 429189"/>
              <a:gd name="connsiteX8" fmla="*/ 102345 w 360000"/>
              <a:gd name="connsiteY8" fmla="*/ 360000 h 429189"/>
              <a:gd name="connsiteX9" fmla="*/ 48096 w 360000"/>
              <a:gd name="connsiteY9" fmla="*/ 360000 h 429189"/>
              <a:gd name="connsiteX10" fmla="*/ 0 w 360000"/>
              <a:gd name="connsiteY10" fmla="*/ 311904 h 429189"/>
              <a:gd name="connsiteX11" fmla="*/ 0 w 360000"/>
              <a:gd name="connsiteY11" fmla="*/ 48096 h 429189"/>
              <a:gd name="connsiteX12" fmla="*/ 48096 w 360000"/>
              <a:gd name="connsiteY12" fmla="*/ 0 h 42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000" h="429189">
                <a:moveTo>
                  <a:pt x="48096" y="0"/>
                </a:moveTo>
                <a:lnTo>
                  <a:pt x="311904" y="0"/>
                </a:lnTo>
                <a:cubicBezTo>
                  <a:pt x="338467" y="0"/>
                  <a:pt x="360000" y="21533"/>
                  <a:pt x="360000" y="48096"/>
                </a:cubicBezTo>
                <a:lnTo>
                  <a:pt x="360000" y="311904"/>
                </a:lnTo>
                <a:cubicBezTo>
                  <a:pt x="360000" y="338467"/>
                  <a:pt x="338467" y="360000"/>
                  <a:pt x="311904" y="360000"/>
                </a:cubicBezTo>
                <a:lnTo>
                  <a:pt x="257656" y="360000"/>
                </a:lnTo>
                <a:lnTo>
                  <a:pt x="194452" y="423204"/>
                </a:lnTo>
                <a:cubicBezTo>
                  <a:pt x="186471" y="431185"/>
                  <a:pt x="173531" y="431185"/>
                  <a:pt x="165549" y="423204"/>
                </a:cubicBezTo>
                <a:lnTo>
                  <a:pt x="102345" y="360000"/>
                </a:lnTo>
                <a:lnTo>
                  <a:pt x="48096" y="360000"/>
                </a:lnTo>
                <a:cubicBezTo>
                  <a:pt x="21533" y="360000"/>
                  <a:pt x="0" y="338467"/>
                  <a:pt x="0" y="311904"/>
                </a:cubicBezTo>
                <a:lnTo>
                  <a:pt x="0" y="48096"/>
                </a:lnTo>
                <a:cubicBezTo>
                  <a:pt x="0" y="21533"/>
                  <a:pt x="21533" y="0"/>
                  <a:pt x="48096" y="0"/>
                </a:cubicBezTo>
                <a:close/>
              </a:path>
            </a:pathLst>
          </a:custGeom>
          <a:solidFill>
            <a:srgbClr val="36B890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r>
              <a:rPr lang="en-US" altLang="ko-KR" sz="400" dirty="0">
                <a:solidFill>
                  <a:prstClr val="white"/>
                </a:solidFill>
              </a:rPr>
              <a:t>PAGE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03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46FD20-A852-473B-A98C-E034F70ECF09}"/>
              </a:ext>
            </a:extLst>
          </p:cNvPr>
          <p:cNvSpPr/>
          <p:nvPr/>
        </p:nvSpPr>
        <p:spPr>
          <a:xfrm>
            <a:off x="354235" y="459717"/>
            <a:ext cx="105038" cy="105038"/>
          </a:xfrm>
          <a:prstGeom prst="ellipse">
            <a:avLst/>
          </a:prstGeom>
          <a:solidFill>
            <a:srgbClr val="E4615B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593B5B5-953D-41CC-8DCC-AF13943100C4}"/>
              </a:ext>
            </a:extLst>
          </p:cNvPr>
          <p:cNvSpPr/>
          <p:nvPr/>
        </p:nvSpPr>
        <p:spPr>
          <a:xfrm>
            <a:off x="522663" y="464657"/>
            <a:ext cx="105038" cy="105038"/>
          </a:xfrm>
          <a:prstGeom prst="ellipse">
            <a:avLst/>
          </a:prstGeom>
          <a:solidFill>
            <a:srgbClr val="F6BF32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28C93F2-CDC8-4757-A86D-1C659C21E774}"/>
              </a:ext>
            </a:extLst>
          </p:cNvPr>
          <p:cNvSpPr/>
          <p:nvPr/>
        </p:nvSpPr>
        <p:spPr>
          <a:xfrm>
            <a:off x="688185" y="468048"/>
            <a:ext cx="105038" cy="105038"/>
          </a:xfrm>
          <a:prstGeom prst="ellipse">
            <a:avLst/>
          </a:prstGeom>
          <a:solidFill>
            <a:srgbClr val="70C84E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93BA106-9D06-5344-42DB-36A81A390986}"/>
              </a:ext>
            </a:extLst>
          </p:cNvPr>
          <p:cNvGrpSpPr/>
          <p:nvPr/>
        </p:nvGrpSpPr>
        <p:grpSpPr>
          <a:xfrm>
            <a:off x="782876" y="1386348"/>
            <a:ext cx="5135234" cy="4449159"/>
            <a:chOff x="813356" y="1386348"/>
            <a:chExt cx="5135234" cy="4449159"/>
          </a:xfrm>
        </p:grpSpPr>
        <p:sp>
          <p:nvSpPr>
            <p:cNvPr id="29" name="사각형: 둥근 위쪽 모서리 28">
              <a:extLst>
                <a:ext uri="{FF2B5EF4-FFF2-40B4-BE49-F238E27FC236}">
                  <a16:creationId xmlns:a16="http://schemas.microsoft.com/office/drawing/2014/main" id="{642C1E64-BA99-4FEE-5AAE-3F9CF2A6B768}"/>
                </a:ext>
              </a:extLst>
            </p:cNvPr>
            <p:cNvSpPr/>
            <p:nvPr/>
          </p:nvSpPr>
          <p:spPr>
            <a:xfrm>
              <a:off x="824542" y="1386348"/>
              <a:ext cx="5113117" cy="4449159"/>
            </a:xfrm>
            <a:prstGeom prst="round2SameRect">
              <a:avLst>
                <a:gd name="adj1" fmla="val 709"/>
                <a:gd name="adj2" fmla="val 1876"/>
              </a:avLst>
            </a:prstGeom>
            <a:noFill/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7E663B8-2F5B-D100-2290-AA7E242E226F}"/>
                </a:ext>
              </a:extLst>
            </p:cNvPr>
            <p:cNvSpPr/>
            <p:nvPr/>
          </p:nvSpPr>
          <p:spPr>
            <a:xfrm>
              <a:off x="813356" y="1386349"/>
              <a:ext cx="5135234" cy="251022"/>
            </a:xfrm>
            <a:prstGeom prst="roundRect">
              <a:avLst>
                <a:gd name="adj" fmla="val 12122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39750" latinLnBrk="0">
                <a:defRPr/>
              </a:pP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FBC5B40-530C-B5C8-EBD2-A997B9219F16}"/>
                </a:ext>
              </a:extLst>
            </p:cNvPr>
            <p:cNvSpPr/>
            <p:nvPr/>
          </p:nvSpPr>
          <p:spPr>
            <a:xfrm>
              <a:off x="920528" y="1451398"/>
              <a:ext cx="105056" cy="105056"/>
            </a:xfrm>
            <a:prstGeom prst="ellipse">
              <a:avLst/>
            </a:prstGeom>
            <a:solidFill>
              <a:srgbClr val="E4615B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76D0A11-2973-CA99-3D54-D40C9A55ED0A}"/>
                </a:ext>
              </a:extLst>
            </p:cNvPr>
            <p:cNvSpPr/>
            <p:nvPr/>
          </p:nvSpPr>
          <p:spPr>
            <a:xfrm>
              <a:off x="1105828" y="1453572"/>
              <a:ext cx="105056" cy="105056"/>
            </a:xfrm>
            <a:prstGeom prst="ellipse">
              <a:avLst/>
            </a:prstGeom>
            <a:solidFill>
              <a:srgbClr val="F6BF32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BE70BDD-1098-E337-E05C-1D112F0998D0}"/>
                </a:ext>
              </a:extLst>
            </p:cNvPr>
            <p:cNvSpPr/>
            <p:nvPr/>
          </p:nvSpPr>
          <p:spPr>
            <a:xfrm>
              <a:off x="1286674" y="1455065"/>
              <a:ext cx="105056" cy="105056"/>
            </a:xfrm>
            <a:prstGeom prst="ellipse">
              <a:avLst/>
            </a:prstGeom>
            <a:solidFill>
              <a:srgbClr val="70C84E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7F4F8B4-3CBD-607E-5DAF-39443F1FBA20}"/>
              </a:ext>
            </a:extLst>
          </p:cNvPr>
          <p:cNvGrpSpPr/>
          <p:nvPr/>
        </p:nvGrpSpPr>
        <p:grpSpPr>
          <a:xfrm>
            <a:off x="10196164" y="6055369"/>
            <a:ext cx="1344159" cy="407793"/>
            <a:chOff x="7830207" y="525517"/>
            <a:chExt cx="3239113" cy="98268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5ADE989-C541-D467-BC6F-0CD07A5B8C09}"/>
                </a:ext>
              </a:extLst>
            </p:cNvPr>
            <p:cNvGrpSpPr/>
            <p:nvPr/>
          </p:nvGrpSpPr>
          <p:grpSpPr>
            <a:xfrm>
              <a:off x="7830207" y="525517"/>
              <a:ext cx="982686" cy="982686"/>
              <a:chOff x="7830207" y="525517"/>
              <a:chExt cx="982686" cy="982686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867DAB12-FB83-3082-37DC-4706060F53FB}"/>
                  </a:ext>
                </a:extLst>
              </p:cNvPr>
              <p:cNvSpPr/>
              <p:nvPr/>
            </p:nvSpPr>
            <p:spPr>
              <a:xfrm>
                <a:off x="7830207" y="525517"/>
                <a:ext cx="982686" cy="982686"/>
              </a:xfrm>
              <a:prstGeom prst="ellipse">
                <a:avLst/>
              </a:prstGeom>
              <a:solidFill>
                <a:srgbClr val="D408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CB0C8D7-E703-05C0-4E0D-9167F3708C7C}"/>
                  </a:ext>
                </a:extLst>
              </p:cNvPr>
              <p:cNvSpPr/>
              <p:nvPr/>
            </p:nvSpPr>
            <p:spPr>
              <a:xfrm>
                <a:off x="8058792" y="754102"/>
                <a:ext cx="525517" cy="5255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42B5631-86CD-A93C-B3D3-4464B678233C}"/>
                </a:ext>
              </a:extLst>
            </p:cNvPr>
            <p:cNvGrpSpPr/>
            <p:nvPr/>
          </p:nvGrpSpPr>
          <p:grpSpPr>
            <a:xfrm>
              <a:off x="8918082" y="567559"/>
              <a:ext cx="1042379" cy="898603"/>
              <a:chOff x="8918082" y="580697"/>
              <a:chExt cx="1042379" cy="898603"/>
            </a:xfrm>
          </p:grpSpPr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6D8A7EE4-D4FE-56F4-38A8-1F52D96F729D}"/>
                  </a:ext>
                </a:extLst>
              </p:cNvPr>
              <p:cNvSpPr/>
              <p:nvPr/>
            </p:nvSpPr>
            <p:spPr>
              <a:xfrm>
                <a:off x="8918082" y="580697"/>
                <a:ext cx="1042379" cy="898603"/>
              </a:xfrm>
              <a:prstGeom prst="triangle">
                <a:avLst/>
              </a:prstGeom>
              <a:solidFill>
                <a:srgbClr val="D408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064ABDAC-1544-C992-F4C3-CDA654E9CDF4}"/>
                  </a:ext>
                </a:extLst>
              </p:cNvPr>
              <p:cNvSpPr/>
              <p:nvPr/>
            </p:nvSpPr>
            <p:spPr>
              <a:xfrm>
                <a:off x="9232433" y="970280"/>
                <a:ext cx="413677" cy="356618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2114EDD-FBFC-11E5-C154-E2C3F4192F89}"/>
                </a:ext>
              </a:extLst>
            </p:cNvPr>
            <p:cNvGrpSpPr/>
            <p:nvPr/>
          </p:nvGrpSpPr>
          <p:grpSpPr>
            <a:xfrm>
              <a:off x="10142483" y="553442"/>
              <a:ext cx="926837" cy="926837"/>
              <a:chOff x="10142483" y="548043"/>
              <a:chExt cx="926837" cy="926837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330546E-B3E5-255D-DE08-C0534CD0A237}"/>
                  </a:ext>
                </a:extLst>
              </p:cNvPr>
              <p:cNvSpPr/>
              <p:nvPr/>
            </p:nvSpPr>
            <p:spPr>
              <a:xfrm>
                <a:off x="10142483" y="548043"/>
                <a:ext cx="926837" cy="926837"/>
              </a:xfrm>
              <a:prstGeom prst="rect">
                <a:avLst/>
              </a:prstGeom>
              <a:solidFill>
                <a:srgbClr val="D408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7F4B279-A9C2-A052-4DFB-74AE98A29FC3}"/>
                  </a:ext>
                </a:extLst>
              </p:cNvPr>
              <p:cNvSpPr/>
              <p:nvPr/>
            </p:nvSpPr>
            <p:spPr>
              <a:xfrm>
                <a:off x="10331043" y="736603"/>
                <a:ext cx="549716" cy="5497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A96A0EC-8FDF-D109-42D4-CFA165727DE2}"/>
              </a:ext>
            </a:extLst>
          </p:cNvPr>
          <p:cNvGrpSpPr/>
          <p:nvPr/>
        </p:nvGrpSpPr>
        <p:grpSpPr>
          <a:xfrm>
            <a:off x="6234023" y="1377617"/>
            <a:ext cx="5135234" cy="4449159"/>
            <a:chOff x="813356" y="1386348"/>
            <a:chExt cx="5135234" cy="4449159"/>
          </a:xfrm>
        </p:grpSpPr>
        <p:sp>
          <p:nvSpPr>
            <p:cNvPr id="28" name="사각형: 둥근 위쪽 모서리 27">
              <a:extLst>
                <a:ext uri="{FF2B5EF4-FFF2-40B4-BE49-F238E27FC236}">
                  <a16:creationId xmlns:a16="http://schemas.microsoft.com/office/drawing/2014/main" id="{D9BA8012-4FFE-689A-ABCD-FF348277DC26}"/>
                </a:ext>
              </a:extLst>
            </p:cNvPr>
            <p:cNvSpPr/>
            <p:nvPr/>
          </p:nvSpPr>
          <p:spPr>
            <a:xfrm>
              <a:off x="824542" y="1386348"/>
              <a:ext cx="5113117" cy="4449159"/>
            </a:xfrm>
            <a:prstGeom prst="round2SameRect">
              <a:avLst>
                <a:gd name="adj1" fmla="val 709"/>
                <a:gd name="adj2" fmla="val 1876"/>
              </a:avLst>
            </a:prstGeom>
            <a:noFill/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07A6A2D-848F-E407-4830-01F476018305}"/>
                </a:ext>
              </a:extLst>
            </p:cNvPr>
            <p:cNvSpPr/>
            <p:nvPr/>
          </p:nvSpPr>
          <p:spPr>
            <a:xfrm>
              <a:off x="813356" y="1386349"/>
              <a:ext cx="5135234" cy="251022"/>
            </a:xfrm>
            <a:prstGeom prst="roundRect">
              <a:avLst>
                <a:gd name="adj" fmla="val 12122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39750" latinLnBrk="0">
                <a:defRPr/>
              </a:pP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65F94C0-FD2E-8DD5-F2EB-2C8E31E830B7}"/>
                </a:ext>
              </a:extLst>
            </p:cNvPr>
            <p:cNvSpPr/>
            <p:nvPr/>
          </p:nvSpPr>
          <p:spPr>
            <a:xfrm>
              <a:off x="920528" y="1451398"/>
              <a:ext cx="105056" cy="105056"/>
            </a:xfrm>
            <a:prstGeom prst="ellipse">
              <a:avLst/>
            </a:prstGeom>
            <a:solidFill>
              <a:srgbClr val="E4615B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53F85EC-8F62-A5FA-2CF3-757ECB2597CB}"/>
                </a:ext>
              </a:extLst>
            </p:cNvPr>
            <p:cNvSpPr/>
            <p:nvPr/>
          </p:nvSpPr>
          <p:spPr>
            <a:xfrm>
              <a:off x="1105828" y="1453572"/>
              <a:ext cx="105056" cy="105056"/>
            </a:xfrm>
            <a:prstGeom prst="ellipse">
              <a:avLst/>
            </a:prstGeom>
            <a:solidFill>
              <a:srgbClr val="F6BF32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B179041-7FD2-C9FC-B0B6-18684B663200}"/>
                </a:ext>
              </a:extLst>
            </p:cNvPr>
            <p:cNvSpPr/>
            <p:nvPr/>
          </p:nvSpPr>
          <p:spPr>
            <a:xfrm>
              <a:off x="1286674" y="1455065"/>
              <a:ext cx="105056" cy="105056"/>
            </a:xfrm>
            <a:prstGeom prst="ellipse">
              <a:avLst/>
            </a:prstGeom>
            <a:solidFill>
              <a:srgbClr val="70C84E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7F01AEC-C6FB-E85C-E501-A6A03B704A15}"/>
              </a:ext>
            </a:extLst>
          </p:cNvPr>
          <p:cNvSpPr txBox="1"/>
          <p:nvPr/>
        </p:nvSpPr>
        <p:spPr>
          <a:xfrm>
            <a:off x="2143465" y="1829742"/>
            <a:ext cx="2455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 페이지</a:t>
            </a:r>
          </a:p>
        </p:txBody>
      </p:sp>
      <p:sp>
        <p:nvSpPr>
          <p:cNvPr id="80" name="왼쪽 대괄호 79">
            <a:extLst>
              <a:ext uri="{FF2B5EF4-FFF2-40B4-BE49-F238E27FC236}">
                <a16:creationId xmlns:a16="http://schemas.microsoft.com/office/drawing/2014/main" id="{D4D3F15C-3867-E55A-69D9-AFFED9EDA0D0}"/>
              </a:ext>
            </a:extLst>
          </p:cNvPr>
          <p:cNvSpPr/>
          <p:nvPr/>
        </p:nvSpPr>
        <p:spPr>
          <a:xfrm rot="10800000">
            <a:off x="4482918" y="1885204"/>
            <a:ext cx="115834" cy="388001"/>
          </a:xfrm>
          <a:prstGeom prst="leftBracket">
            <a:avLst/>
          </a:prstGeom>
          <a:ln w="31750">
            <a:solidFill>
              <a:srgbClr val="36B8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왼쪽 대괄호 87">
            <a:extLst>
              <a:ext uri="{FF2B5EF4-FFF2-40B4-BE49-F238E27FC236}">
                <a16:creationId xmlns:a16="http://schemas.microsoft.com/office/drawing/2014/main" id="{0E19A957-5BCC-3490-6EAC-6E148283387B}"/>
              </a:ext>
            </a:extLst>
          </p:cNvPr>
          <p:cNvSpPr/>
          <p:nvPr/>
        </p:nvSpPr>
        <p:spPr>
          <a:xfrm>
            <a:off x="2109543" y="1885205"/>
            <a:ext cx="123961" cy="382089"/>
          </a:xfrm>
          <a:prstGeom prst="leftBracket">
            <a:avLst/>
          </a:prstGeom>
          <a:ln w="31750">
            <a:solidFill>
              <a:srgbClr val="36B8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38DB7695-91A5-9560-F46F-13D3D36D2CDD}"/>
              </a:ext>
            </a:extLst>
          </p:cNvPr>
          <p:cNvGrpSpPr/>
          <p:nvPr/>
        </p:nvGrpSpPr>
        <p:grpSpPr>
          <a:xfrm>
            <a:off x="1393836" y="2994489"/>
            <a:ext cx="3859932" cy="369332"/>
            <a:chOff x="1432370" y="2689720"/>
            <a:chExt cx="3859932" cy="369332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6D229E1-806B-D4BD-C07E-3C0A46B4A463}"/>
                </a:ext>
              </a:extLst>
            </p:cNvPr>
            <p:cNvSpPr txBox="1"/>
            <p:nvPr/>
          </p:nvSpPr>
          <p:spPr>
            <a:xfrm>
              <a:off x="1490740" y="2689720"/>
              <a:ext cx="3706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프론트 화면 구성</a:t>
              </a:r>
              <a:r>
                <a:rPr lang="en-US" altLang="ko-KR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endParaRPr lang="ko-KR" altLang="en-US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7" name="왼쪽 대괄호 96">
              <a:extLst>
                <a:ext uri="{FF2B5EF4-FFF2-40B4-BE49-F238E27FC236}">
                  <a16:creationId xmlns:a16="http://schemas.microsoft.com/office/drawing/2014/main" id="{7BED35D8-FDFE-F70E-BF73-FE1A44DFC4B4}"/>
                </a:ext>
              </a:extLst>
            </p:cNvPr>
            <p:cNvSpPr/>
            <p:nvPr/>
          </p:nvSpPr>
          <p:spPr>
            <a:xfrm rot="10800000">
              <a:off x="5197162" y="2728575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왼쪽 대괄호 97">
              <a:extLst>
                <a:ext uri="{FF2B5EF4-FFF2-40B4-BE49-F238E27FC236}">
                  <a16:creationId xmlns:a16="http://schemas.microsoft.com/office/drawing/2014/main" id="{57126212-7E02-9B71-9043-5C8D349F3F23}"/>
                </a:ext>
              </a:extLst>
            </p:cNvPr>
            <p:cNvSpPr/>
            <p:nvPr/>
          </p:nvSpPr>
          <p:spPr>
            <a:xfrm>
              <a:off x="1432370" y="2728576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414B3E3D-B034-CAEA-4F99-81E02B7B0E0B}"/>
              </a:ext>
            </a:extLst>
          </p:cNvPr>
          <p:cNvGrpSpPr/>
          <p:nvPr/>
        </p:nvGrpSpPr>
        <p:grpSpPr>
          <a:xfrm>
            <a:off x="1388672" y="4068775"/>
            <a:ext cx="3859932" cy="369332"/>
            <a:chOff x="1432370" y="2689720"/>
            <a:chExt cx="3859932" cy="36933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9788666-2F79-C3A5-F610-7973402FB8FB}"/>
                </a:ext>
              </a:extLst>
            </p:cNvPr>
            <p:cNvSpPr txBox="1"/>
            <p:nvPr/>
          </p:nvSpPr>
          <p:spPr>
            <a:xfrm>
              <a:off x="1490740" y="2689720"/>
              <a:ext cx="3706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채팅 기능</a:t>
              </a:r>
            </a:p>
          </p:txBody>
        </p:sp>
        <p:sp>
          <p:nvSpPr>
            <p:cNvPr id="109" name="왼쪽 대괄호 108">
              <a:extLst>
                <a:ext uri="{FF2B5EF4-FFF2-40B4-BE49-F238E27FC236}">
                  <a16:creationId xmlns:a16="http://schemas.microsoft.com/office/drawing/2014/main" id="{A4291125-4936-4B76-1A34-A2ABC3D67C71}"/>
                </a:ext>
              </a:extLst>
            </p:cNvPr>
            <p:cNvSpPr/>
            <p:nvPr/>
          </p:nvSpPr>
          <p:spPr>
            <a:xfrm rot="10800000">
              <a:off x="5197162" y="2728575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왼쪽 대괄호 109">
              <a:extLst>
                <a:ext uri="{FF2B5EF4-FFF2-40B4-BE49-F238E27FC236}">
                  <a16:creationId xmlns:a16="http://schemas.microsoft.com/office/drawing/2014/main" id="{17F2C393-9064-5812-178E-D3EC7E1B7650}"/>
                </a:ext>
              </a:extLst>
            </p:cNvPr>
            <p:cNvSpPr/>
            <p:nvPr/>
          </p:nvSpPr>
          <p:spPr>
            <a:xfrm>
              <a:off x="1432370" y="2728576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8491F61-E4F3-4D4E-3399-EC4D82BA4BA5}"/>
              </a:ext>
            </a:extLst>
          </p:cNvPr>
          <p:cNvGrpSpPr/>
          <p:nvPr/>
        </p:nvGrpSpPr>
        <p:grpSpPr>
          <a:xfrm>
            <a:off x="7685519" y="1829742"/>
            <a:ext cx="2314105" cy="461665"/>
            <a:chOff x="2071102" y="1757194"/>
            <a:chExt cx="2314105" cy="46166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F5CB00-4530-B182-43AE-504F7C271BA8}"/>
                </a:ext>
              </a:extLst>
            </p:cNvPr>
            <p:cNvSpPr txBox="1"/>
            <p:nvPr/>
          </p:nvSpPr>
          <p:spPr>
            <a:xfrm>
              <a:off x="2148811" y="1757194"/>
              <a:ext cx="2192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대기실 페이지</a:t>
              </a:r>
            </a:p>
          </p:txBody>
        </p:sp>
        <p:sp>
          <p:nvSpPr>
            <p:cNvPr id="56" name="왼쪽 대괄호 55">
              <a:extLst>
                <a:ext uri="{FF2B5EF4-FFF2-40B4-BE49-F238E27FC236}">
                  <a16:creationId xmlns:a16="http://schemas.microsoft.com/office/drawing/2014/main" id="{71DB3FF6-A74B-9E1B-5EC2-90C9BDBDB387}"/>
                </a:ext>
              </a:extLst>
            </p:cNvPr>
            <p:cNvSpPr/>
            <p:nvPr/>
          </p:nvSpPr>
          <p:spPr>
            <a:xfrm rot="10800000">
              <a:off x="4269373" y="1812656"/>
              <a:ext cx="115834" cy="388001"/>
            </a:xfrm>
            <a:prstGeom prst="leftBracket">
              <a:avLst/>
            </a:prstGeom>
            <a:ln w="31750">
              <a:solidFill>
                <a:srgbClr val="36B8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왼쪽 대괄호 56">
              <a:extLst>
                <a:ext uri="{FF2B5EF4-FFF2-40B4-BE49-F238E27FC236}">
                  <a16:creationId xmlns:a16="http://schemas.microsoft.com/office/drawing/2014/main" id="{20B4E26B-029D-C767-C868-26B308F481C8}"/>
                </a:ext>
              </a:extLst>
            </p:cNvPr>
            <p:cNvSpPr/>
            <p:nvPr/>
          </p:nvSpPr>
          <p:spPr>
            <a:xfrm>
              <a:off x="2071102" y="1812657"/>
              <a:ext cx="123961" cy="382089"/>
            </a:xfrm>
            <a:prstGeom prst="leftBracket">
              <a:avLst/>
            </a:prstGeom>
            <a:ln w="31750">
              <a:solidFill>
                <a:srgbClr val="36B8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38B8CC6-772E-C832-719F-DFBE04588E4A}"/>
              </a:ext>
            </a:extLst>
          </p:cNvPr>
          <p:cNvGrpSpPr/>
          <p:nvPr/>
        </p:nvGrpSpPr>
        <p:grpSpPr>
          <a:xfrm>
            <a:off x="6882260" y="2722112"/>
            <a:ext cx="3859932" cy="369332"/>
            <a:chOff x="1432370" y="2689720"/>
            <a:chExt cx="38599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439A3A-D364-0A0E-B69F-2DEE673C8E20}"/>
                </a:ext>
              </a:extLst>
            </p:cNvPr>
            <p:cNvSpPr txBox="1"/>
            <p:nvPr/>
          </p:nvSpPr>
          <p:spPr>
            <a:xfrm>
              <a:off x="1490740" y="2689720"/>
              <a:ext cx="3706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프론트 화면 구성</a:t>
              </a:r>
              <a:r>
                <a:rPr lang="en-US" altLang="ko-KR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(</a:t>
              </a:r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공간 구현</a:t>
              </a:r>
              <a:r>
                <a:rPr lang="en-US" altLang="ko-KR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B0C55311-A879-2A84-D1E9-3EC5820FB088}"/>
                </a:ext>
              </a:extLst>
            </p:cNvPr>
            <p:cNvSpPr/>
            <p:nvPr/>
          </p:nvSpPr>
          <p:spPr>
            <a:xfrm rot="10800000">
              <a:off x="5197162" y="2728575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왼쪽 대괄호 60">
              <a:extLst>
                <a:ext uri="{FF2B5EF4-FFF2-40B4-BE49-F238E27FC236}">
                  <a16:creationId xmlns:a16="http://schemas.microsoft.com/office/drawing/2014/main" id="{2445E9B1-DF32-639E-CA89-9C8AC31925C7}"/>
                </a:ext>
              </a:extLst>
            </p:cNvPr>
            <p:cNvSpPr/>
            <p:nvPr/>
          </p:nvSpPr>
          <p:spPr>
            <a:xfrm>
              <a:off x="1432370" y="2728576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A4192B0-0346-2E4F-263D-BC9EAFBAC81F}"/>
              </a:ext>
            </a:extLst>
          </p:cNvPr>
          <p:cNvGrpSpPr/>
          <p:nvPr/>
        </p:nvGrpSpPr>
        <p:grpSpPr>
          <a:xfrm>
            <a:off x="6882260" y="4565913"/>
            <a:ext cx="3859932" cy="369332"/>
            <a:chOff x="1432370" y="2689720"/>
            <a:chExt cx="3859932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64E5725-269D-8F59-134E-5633ADF3090F}"/>
                </a:ext>
              </a:extLst>
            </p:cNvPr>
            <p:cNvSpPr txBox="1"/>
            <p:nvPr/>
          </p:nvSpPr>
          <p:spPr>
            <a:xfrm>
              <a:off x="1490740" y="2689720"/>
              <a:ext cx="3706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게임 실행</a:t>
              </a:r>
              <a:r>
                <a:rPr lang="en-US" altLang="ko-KR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 </a:t>
              </a:r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소켓</a:t>
              </a:r>
              <a:r>
                <a:rPr lang="en-US" altLang="ko-KR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,</a:t>
              </a:r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룸 </a:t>
              </a:r>
              <a:r>
                <a:rPr lang="en-US" altLang="ko-KR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명만 입장 </a:t>
              </a:r>
              <a:r>
                <a:rPr lang="en-US" altLang="ko-KR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4" name="왼쪽 대괄호 63">
              <a:extLst>
                <a:ext uri="{FF2B5EF4-FFF2-40B4-BE49-F238E27FC236}">
                  <a16:creationId xmlns:a16="http://schemas.microsoft.com/office/drawing/2014/main" id="{3BAB7BE4-CA88-BC2B-7006-2C9D97E2CD38}"/>
                </a:ext>
              </a:extLst>
            </p:cNvPr>
            <p:cNvSpPr/>
            <p:nvPr/>
          </p:nvSpPr>
          <p:spPr>
            <a:xfrm rot="10800000">
              <a:off x="5197162" y="2728575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왼쪽 대괄호 64">
              <a:extLst>
                <a:ext uri="{FF2B5EF4-FFF2-40B4-BE49-F238E27FC236}">
                  <a16:creationId xmlns:a16="http://schemas.microsoft.com/office/drawing/2014/main" id="{C05D6536-BAF6-FA17-4D18-03622BDD75E6}"/>
                </a:ext>
              </a:extLst>
            </p:cNvPr>
            <p:cNvSpPr/>
            <p:nvPr/>
          </p:nvSpPr>
          <p:spPr>
            <a:xfrm>
              <a:off x="1432370" y="2728576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0FC5A95-9F25-DDA5-3C0C-7E9BC5D5BB95}"/>
              </a:ext>
            </a:extLst>
          </p:cNvPr>
          <p:cNvGrpSpPr/>
          <p:nvPr/>
        </p:nvGrpSpPr>
        <p:grpSpPr>
          <a:xfrm>
            <a:off x="6877096" y="3640758"/>
            <a:ext cx="3859932" cy="369332"/>
            <a:chOff x="1432370" y="2689720"/>
            <a:chExt cx="3859932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EA7CCD2-85D5-568C-B142-2A76B43D6C9C}"/>
                </a:ext>
              </a:extLst>
            </p:cNvPr>
            <p:cNvSpPr txBox="1"/>
            <p:nvPr/>
          </p:nvSpPr>
          <p:spPr>
            <a:xfrm>
              <a:off x="1490740" y="2689720"/>
              <a:ext cx="3706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채팅 기능</a:t>
              </a:r>
            </a:p>
          </p:txBody>
        </p:sp>
        <p:sp>
          <p:nvSpPr>
            <p:cNvPr id="68" name="왼쪽 대괄호 67">
              <a:extLst>
                <a:ext uri="{FF2B5EF4-FFF2-40B4-BE49-F238E27FC236}">
                  <a16:creationId xmlns:a16="http://schemas.microsoft.com/office/drawing/2014/main" id="{E1B9BBE1-5A10-D5FA-D1F8-7B74A047CA5B}"/>
                </a:ext>
              </a:extLst>
            </p:cNvPr>
            <p:cNvSpPr/>
            <p:nvPr/>
          </p:nvSpPr>
          <p:spPr>
            <a:xfrm rot="10800000">
              <a:off x="5197162" y="2728575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왼쪽 대괄호 68">
              <a:extLst>
                <a:ext uri="{FF2B5EF4-FFF2-40B4-BE49-F238E27FC236}">
                  <a16:creationId xmlns:a16="http://schemas.microsoft.com/office/drawing/2014/main" id="{E61D40AC-4FFC-CC84-E60E-817D031E0AF5}"/>
                </a:ext>
              </a:extLst>
            </p:cNvPr>
            <p:cNvSpPr/>
            <p:nvPr/>
          </p:nvSpPr>
          <p:spPr>
            <a:xfrm>
              <a:off x="1432370" y="2728576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51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E8619E18-E75B-548D-7380-91678A06F6C7}"/>
              </a:ext>
            </a:extLst>
          </p:cNvPr>
          <p:cNvSpPr/>
          <p:nvPr/>
        </p:nvSpPr>
        <p:spPr>
          <a:xfrm>
            <a:off x="261144" y="220599"/>
            <a:ext cx="11610000" cy="6444978"/>
          </a:xfrm>
          <a:prstGeom prst="round2SameRect">
            <a:avLst>
              <a:gd name="adj1" fmla="val 709"/>
              <a:gd name="adj2" fmla="val 1876"/>
            </a:avLst>
          </a:prstGeom>
          <a:noFill/>
          <a:ln w="63500">
            <a:solidFill>
              <a:srgbClr val="D4086E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DC0466-1C25-71A3-FF54-4E63C70EAA41}"/>
              </a:ext>
            </a:extLst>
          </p:cNvPr>
          <p:cNvSpPr/>
          <p:nvPr/>
        </p:nvSpPr>
        <p:spPr>
          <a:xfrm>
            <a:off x="235744" y="220599"/>
            <a:ext cx="11660219" cy="569976"/>
          </a:xfrm>
          <a:prstGeom prst="roundRect">
            <a:avLst>
              <a:gd name="adj" fmla="val 12122"/>
            </a:avLst>
          </a:prstGeom>
          <a:solidFill>
            <a:srgbClr val="D4086E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 latinLnBrk="0">
              <a:defRPr/>
            </a:pPr>
            <a:r>
              <a:rPr lang="ko-KR" altLang="en-US" sz="2400" b="1" dirty="0">
                <a:solidFill>
                  <a:schemeClr val="bg1"/>
                </a:solidFill>
              </a:rPr>
              <a:t>페이지 구성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4E50B19-C927-EC6B-A3F0-E21F77C161D5}"/>
              </a:ext>
            </a:extLst>
          </p:cNvPr>
          <p:cNvSpPr/>
          <p:nvPr/>
        </p:nvSpPr>
        <p:spPr>
          <a:xfrm>
            <a:off x="391813" y="26732"/>
            <a:ext cx="360000" cy="429189"/>
          </a:xfrm>
          <a:custGeom>
            <a:avLst/>
            <a:gdLst>
              <a:gd name="connsiteX0" fmla="*/ 48096 w 360000"/>
              <a:gd name="connsiteY0" fmla="*/ 0 h 429189"/>
              <a:gd name="connsiteX1" fmla="*/ 311904 w 360000"/>
              <a:gd name="connsiteY1" fmla="*/ 0 h 429189"/>
              <a:gd name="connsiteX2" fmla="*/ 360000 w 360000"/>
              <a:gd name="connsiteY2" fmla="*/ 48096 h 429189"/>
              <a:gd name="connsiteX3" fmla="*/ 360000 w 360000"/>
              <a:gd name="connsiteY3" fmla="*/ 311904 h 429189"/>
              <a:gd name="connsiteX4" fmla="*/ 311904 w 360000"/>
              <a:gd name="connsiteY4" fmla="*/ 360000 h 429189"/>
              <a:gd name="connsiteX5" fmla="*/ 257656 w 360000"/>
              <a:gd name="connsiteY5" fmla="*/ 360000 h 429189"/>
              <a:gd name="connsiteX6" fmla="*/ 194452 w 360000"/>
              <a:gd name="connsiteY6" fmla="*/ 423204 h 429189"/>
              <a:gd name="connsiteX7" fmla="*/ 165549 w 360000"/>
              <a:gd name="connsiteY7" fmla="*/ 423204 h 429189"/>
              <a:gd name="connsiteX8" fmla="*/ 102345 w 360000"/>
              <a:gd name="connsiteY8" fmla="*/ 360000 h 429189"/>
              <a:gd name="connsiteX9" fmla="*/ 48096 w 360000"/>
              <a:gd name="connsiteY9" fmla="*/ 360000 h 429189"/>
              <a:gd name="connsiteX10" fmla="*/ 0 w 360000"/>
              <a:gd name="connsiteY10" fmla="*/ 311904 h 429189"/>
              <a:gd name="connsiteX11" fmla="*/ 0 w 360000"/>
              <a:gd name="connsiteY11" fmla="*/ 48096 h 429189"/>
              <a:gd name="connsiteX12" fmla="*/ 48096 w 360000"/>
              <a:gd name="connsiteY12" fmla="*/ 0 h 42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000" h="429189">
                <a:moveTo>
                  <a:pt x="48096" y="0"/>
                </a:moveTo>
                <a:lnTo>
                  <a:pt x="311904" y="0"/>
                </a:lnTo>
                <a:cubicBezTo>
                  <a:pt x="338467" y="0"/>
                  <a:pt x="360000" y="21533"/>
                  <a:pt x="360000" y="48096"/>
                </a:cubicBezTo>
                <a:lnTo>
                  <a:pt x="360000" y="311904"/>
                </a:lnTo>
                <a:cubicBezTo>
                  <a:pt x="360000" y="338467"/>
                  <a:pt x="338467" y="360000"/>
                  <a:pt x="311904" y="360000"/>
                </a:cubicBezTo>
                <a:lnTo>
                  <a:pt x="257656" y="360000"/>
                </a:lnTo>
                <a:lnTo>
                  <a:pt x="194452" y="423204"/>
                </a:lnTo>
                <a:cubicBezTo>
                  <a:pt x="186471" y="431185"/>
                  <a:pt x="173531" y="431185"/>
                  <a:pt x="165549" y="423204"/>
                </a:cubicBezTo>
                <a:lnTo>
                  <a:pt x="102345" y="360000"/>
                </a:lnTo>
                <a:lnTo>
                  <a:pt x="48096" y="360000"/>
                </a:lnTo>
                <a:cubicBezTo>
                  <a:pt x="21533" y="360000"/>
                  <a:pt x="0" y="338467"/>
                  <a:pt x="0" y="311904"/>
                </a:cubicBezTo>
                <a:lnTo>
                  <a:pt x="0" y="48096"/>
                </a:lnTo>
                <a:cubicBezTo>
                  <a:pt x="0" y="21533"/>
                  <a:pt x="21533" y="0"/>
                  <a:pt x="48096" y="0"/>
                </a:cubicBezTo>
                <a:close/>
              </a:path>
            </a:pathLst>
          </a:custGeom>
          <a:solidFill>
            <a:srgbClr val="36B890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r>
              <a:rPr lang="en-US" altLang="ko-KR" sz="400" dirty="0">
                <a:solidFill>
                  <a:prstClr val="white"/>
                </a:solidFill>
              </a:rPr>
              <a:t>PAGE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03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46FD20-A852-473B-A98C-E034F70ECF09}"/>
              </a:ext>
            </a:extLst>
          </p:cNvPr>
          <p:cNvSpPr/>
          <p:nvPr/>
        </p:nvSpPr>
        <p:spPr>
          <a:xfrm>
            <a:off x="354235" y="459717"/>
            <a:ext cx="105038" cy="105038"/>
          </a:xfrm>
          <a:prstGeom prst="ellipse">
            <a:avLst/>
          </a:prstGeom>
          <a:solidFill>
            <a:srgbClr val="E4615B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593B5B5-953D-41CC-8DCC-AF13943100C4}"/>
              </a:ext>
            </a:extLst>
          </p:cNvPr>
          <p:cNvSpPr/>
          <p:nvPr/>
        </p:nvSpPr>
        <p:spPr>
          <a:xfrm>
            <a:off x="522663" y="464657"/>
            <a:ext cx="105038" cy="105038"/>
          </a:xfrm>
          <a:prstGeom prst="ellipse">
            <a:avLst/>
          </a:prstGeom>
          <a:solidFill>
            <a:srgbClr val="F6BF32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28C93F2-CDC8-4757-A86D-1C659C21E774}"/>
              </a:ext>
            </a:extLst>
          </p:cNvPr>
          <p:cNvSpPr/>
          <p:nvPr/>
        </p:nvSpPr>
        <p:spPr>
          <a:xfrm>
            <a:off x="688185" y="468048"/>
            <a:ext cx="105038" cy="105038"/>
          </a:xfrm>
          <a:prstGeom prst="ellipse">
            <a:avLst/>
          </a:prstGeom>
          <a:solidFill>
            <a:srgbClr val="70C84E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93BA106-9D06-5344-42DB-36A81A390986}"/>
              </a:ext>
            </a:extLst>
          </p:cNvPr>
          <p:cNvGrpSpPr/>
          <p:nvPr/>
        </p:nvGrpSpPr>
        <p:grpSpPr>
          <a:xfrm>
            <a:off x="3528383" y="1380350"/>
            <a:ext cx="5135234" cy="4449159"/>
            <a:chOff x="813356" y="1386348"/>
            <a:chExt cx="5135234" cy="4449159"/>
          </a:xfrm>
        </p:grpSpPr>
        <p:sp>
          <p:nvSpPr>
            <p:cNvPr id="29" name="사각형: 둥근 위쪽 모서리 28">
              <a:extLst>
                <a:ext uri="{FF2B5EF4-FFF2-40B4-BE49-F238E27FC236}">
                  <a16:creationId xmlns:a16="http://schemas.microsoft.com/office/drawing/2014/main" id="{642C1E64-BA99-4FEE-5AAE-3F9CF2A6B768}"/>
                </a:ext>
              </a:extLst>
            </p:cNvPr>
            <p:cNvSpPr/>
            <p:nvPr/>
          </p:nvSpPr>
          <p:spPr>
            <a:xfrm>
              <a:off x="824542" y="1386348"/>
              <a:ext cx="5113117" cy="4449159"/>
            </a:xfrm>
            <a:prstGeom prst="round2SameRect">
              <a:avLst>
                <a:gd name="adj1" fmla="val 709"/>
                <a:gd name="adj2" fmla="val 1876"/>
              </a:avLst>
            </a:prstGeom>
            <a:noFill/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7E663B8-2F5B-D100-2290-AA7E242E226F}"/>
                </a:ext>
              </a:extLst>
            </p:cNvPr>
            <p:cNvSpPr/>
            <p:nvPr/>
          </p:nvSpPr>
          <p:spPr>
            <a:xfrm>
              <a:off x="813356" y="1386349"/>
              <a:ext cx="5135234" cy="251022"/>
            </a:xfrm>
            <a:prstGeom prst="roundRect">
              <a:avLst>
                <a:gd name="adj" fmla="val 12122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39750" latinLnBrk="0">
                <a:defRPr/>
              </a:pP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FBC5B40-530C-B5C8-EBD2-A997B9219F16}"/>
                </a:ext>
              </a:extLst>
            </p:cNvPr>
            <p:cNvSpPr/>
            <p:nvPr/>
          </p:nvSpPr>
          <p:spPr>
            <a:xfrm>
              <a:off x="920528" y="1451398"/>
              <a:ext cx="105056" cy="105056"/>
            </a:xfrm>
            <a:prstGeom prst="ellipse">
              <a:avLst/>
            </a:prstGeom>
            <a:solidFill>
              <a:srgbClr val="E4615B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76D0A11-2973-CA99-3D54-D40C9A55ED0A}"/>
                </a:ext>
              </a:extLst>
            </p:cNvPr>
            <p:cNvSpPr/>
            <p:nvPr/>
          </p:nvSpPr>
          <p:spPr>
            <a:xfrm>
              <a:off x="1105828" y="1453572"/>
              <a:ext cx="105056" cy="105056"/>
            </a:xfrm>
            <a:prstGeom prst="ellipse">
              <a:avLst/>
            </a:prstGeom>
            <a:solidFill>
              <a:srgbClr val="F6BF32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BE70BDD-1098-E337-E05C-1D112F0998D0}"/>
                </a:ext>
              </a:extLst>
            </p:cNvPr>
            <p:cNvSpPr/>
            <p:nvPr/>
          </p:nvSpPr>
          <p:spPr>
            <a:xfrm>
              <a:off x="1286674" y="1455065"/>
              <a:ext cx="105056" cy="105056"/>
            </a:xfrm>
            <a:prstGeom prst="ellipse">
              <a:avLst/>
            </a:prstGeom>
            <a:solidFill>
              <a:srgbClr val="70C84E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7F4F8B4-3CBD-607E-5DAF-39443F1FBA20}"/>
              </a:ext>
            </a:extLst>
          </p:cNvPr>
          <p:cNvGrpSpPr/>
          <p:nvPr/>
        </p:nvGrpSpPr>
        <p:grpSpPr>
          <a:xfrm>
            <a:off x="10196164" y="6055369"/>
            <a:ext cx="1344159" cy="407793"/>
            <a:chOff x="7830207" y="525517"/>
            <a:chExt cx="3239113" cy="98268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5ADE989-C541-D467-BC6F-0CD07A5B8C09}"/>
                </a:ext>
              </a:extLst>
            </p:cNvPr>
            <p:cNvGrpSpPr/>
            <p:nvPr/>
          </p:nvGrpSpPr>
          <p:grpSpPr>
            <a:xfrm>
              <a:off x="7830207" y="525517"/>
              <a:ext cx="982686" cy="982686"/>
              <a:chOff x="7830207" y="525517"/>
              <a:chExt cx="982686" cy="982686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867DAB12-FB83-3082-37DC-4706060F53FB}"/>
                  </a:ext>
                </a:extLst>
              </p:cNvPr>
              <p:cNvSpPr/>
              <p:nvPr/>
            </p:nvSpPr>
            <p:spPr>
              <a:xfrm>
                <a:off x="7830207" y="525517"/>
                <a:ext cx="982686" cy="982686"/>
              </a:xfrm>
              <a:prstGeom prst="ellipse">
                <a:avLst/>
              </a:prstGeom>
              <a:solidFill>
                <a:srgbClr val="D408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CB0C8D7-E703-05C0-4E0D-9167F3708C7C}"/>
                  </a:ext>
                </a:extLst>
              </p:cNvPr>
              <p:cNvSpPr/>
              <p:nvPr/>
            </p:nvSpPr>
            <p:spPr>
              <a:xfrm>
                <a:off x="8058792" y="754102"/>
                <a:ext cx="525517" cy="5255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42B5631-86CD-A93C-B3D3-4464B678233C}"/>
                </a:ext>
              </a:extLst>
            </p:cNvPr>
            <p:cNvGrpSpPr/>
            <p:nvPr/>
          </p:nvGrpSpPr>
          <p:grpSpPr>
            <a:xfrm>
              <a:off x="8918082" y="567559"/>
              <a:ext cx="1042379" cy="898603"/>
              <a:chOff x="8918082" y="580697"/>
              <a:chExt cx="1042379" cy="898603"/>
            </a:xfrm>
          </p:grpSpPr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6D8A7EE4-D4FE-56F4-38A8-1F52D96F729D}"/>
                  </a:ext>
                </a:extLst>
              </p:cNvPr>
              <p:cNvSpPr/>
              <p:nvPr/>
            </p:nvSpPr>
            <p:spPr>
              <a:xfrm>
                <a:off x="8918082" y="580697"/>
                <a:ext cx="1042379" cy="898603"/>
              </a:xfrm>
              <a:prstGeom prst="triangle">
                <a:avLst/>
              </a:prstGeom>
              <a:solidFill>
                <a:srgbClr val="D408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064ABDAC-1544-C992-F4C3-CDA654E9CDF4}"/>
                  </a:ext>
                </a:extLst>
              </p:cNvPr>
              <p:cNvSpPr/>
              <p:nvPr/>
            </p:nvSpPr>
            <p:spPr>
              <a:xfrm>
                <a:off x="9232433" y="970280"/>
                <a:ext cx="413677" cy="356618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2114EDD-FBFC-11E5-C154-E2C3F4192F89}"/>
                </a:ext>
              </a:extLst>
            </p:cNvPr>
            <p:cNvGrpSpPr/>
            <p:nvPr/>
          </p:nvGrpSpPr>
          <p:grpSpPr>
            <a:xfrm>
              <a:off x="10142483" y="553442"/>
              <a:ext cx="926837" cy="926837"/>
              <a:chOff x="10142483" y="548043"/>
              <a:chExt cx="926837" cy="926837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330546E-B3E5-255D-DE08-C0534CD0A237}"/>
                  </a:ext>
                </a:extLst>
              </p:cNvPr>
              <p:cNvSpPr/>
              <p:nvPr/>
            </p:nvSpPr>
            <p:spPr>
              <a:xfrm>
                <a:off x="10142483" y="548043"/>
                <a:ext cx="926837" cy="926837"/>
              </a:xfrm>
              <a:prstGeom prst="rect">
                <a:avLst/>
              </a:prstGeom>
              <a:solidFill>
                <a:srgbClr val="D408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7F4B279-A9C2-A052-4DFB-74AE98A29FC3}"/>
                  </a:ext>
                </a:extLst>
              </p:cNvPr>
              <p:cNvSpPr/>
              <p:nvPr/>
            </p:nvSpPr>
            <p:spPr>
              <a:xfrm>
                <a:off x="10331043" y="736603"/>
                <a:ext cx="549716" cy="5497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2FADADB-410E-1A33-F02D-327A56D2694E}"/>
              </a:ext>
            </a:extLst>
          </p:cNvPr>
          <p:cNvGrpSpPr/>
          <p:nvPr/>
        </p:nvGrpSpPr>
        <p:grpSpPr>
          <a:xfrm>
            <a:off x="4915180" y="1747990"/>
            <a:ext cx="2314105" cy="461665"/>
            <a:chOff x="2071102" y="1757194"/>
            <a:chExt cx="2314105" cy="46166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F01AEC-C6FB-E85C-E501-A6A03B704A15}"/>
                </a:ext>
              </a:extLst>
            </p:cNvPr>
            <p:cNvSpPr txBox="1"/>
            <p:nvPr/>
          </p:nvSpPr>
          <p:spPr>
            <a:xfrm>
              <a:off x="2148811" y="1757194"/>
              <a:ext cx="2192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구현 페이지</a:t>
              </a:r>
            </a:p>
          </p:txBody>
        </p:sp>
        <p:sp>
          <p:nvSpPr>
            <p:cNvPr id="80" name="왼쪽 대괄호 79">
              <a:extLst>
                <a:ext uri="{FF2B5EF4-FFF2-40B4-BE49-F238E27FC236}">
                  <a16:creationId xmlns:a16="http://schemas.microsoft.com/office/drawing/2014/main" id="{D4D3F15C-3867-E55A-69D9-AFFED9EDA0D0}"/>
                </a:ext>
              </a:extLst>
            </p:cNvPr>
            <p:cNvSpPr/>
            <p:nvPr/>
          </p:nvSpPr>
          <p:spPr>
            <a:xfrm rot="10800000">
              <a:off x="4269373" y="1812656"/>
              <a:ext cx="115834" cy="388001"/>
            </a:xfrm>
            <a:prstGeom prst="leftBracket">
              <a:avLst/>
            </a:prstGeom>
            <a:ln w="31750">
              <a:solidFill>
                <a:srgbClr val="36B8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왼쪽 대괄호 87">
              <a:extLst>
                <a:ext uri="{FF2B5EF4-FFF2-40B4-BE49-F238E27FC236}">
                  <a16:creationId xmlns:a16="http://schemas.microsoft.com/office/drawing/2014/main" id="{0E19A957-5BCC-3490-6EAC-6E148283387B}"/>
                </a:ext>
              </a:extLst>
            </p:cNvPr>
            <p:cNvSpPr/>
            <p:nvPr/>
          </p:nvSpPr>
          <p:spPr>
            <a:xfrm>
              <a:off x="2071102" y="1812657"/>
              <a:ext cx="123961" cy="382089"/>
            </a:xfrm>
            <a:prstGeom prst="leftBracket">
              <a:avLst/>
            </a:prstGeom>
            <a:ln w="31750">
              <a:solidFill>
                <a:srgbClr val="36B8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38DB7695-91A5-9560-F46F-13D3D36D2CDD}"/>
              </a:ext>
            </a:extLst>
          </p:cNvPr>
          <p:cNvGrpSpPr/>
          <p:nvPr/>
        </p:nvGrpSpPr>
        <p:grpSpPr>
          <a:xfrm>
            <a:off x="4111921" y="2513900"/>
            <a:ext cx="3859932" cy="369332"/>
            <a:chOff x="1432370" y="2689720"/>
            <a:chExt cx="3859932" cy="369332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6D229E1-806B-D4BD-C07E-3C0A46B4A463}"/>
                </a:ext>
              </a:extLst>
            </p:cNvPr>
            <p:cNvSpPr txBox="1"/>
            <p:nvPr/>
          </p:nvSpPr>
          <p:spPr>
            <a:xfrm>
              <a:off x="1490740" y="2689720"/>
              <a:ext cx="3706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프론트 화면 구성</a:t>
              </a:r>
              <a:r>
                <a:rPr lang="en-US" altLang="ko-KR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(</a:t>
              </a:r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공간 구현</a:t>
              </a:r>
              <a:r>
                <a:rPr lang="en-US" altLang="ko-KR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7" name="왼쪽 대괄호 96">
              <a:extLst>
                <a:ext uri="{FF2B5EF4-FFF2-40B4-BE49-F238E27FC236}">
                  <a16:creationId xmlns:a16="http://schemas.microsoft.com/office/drawing/2014/main" id="{7BED35D8-FDFE-F70E-BF73-FE1A44DFC4B4}"/>
                </a:ext>
              </a:extLst>
            </p:cNvPr>
            <p:cNvSpPr/>
            <p:nvPr/>
          </p:nvSpPr>
          <p:spPr>
            <a:xfrm rot="10800000">
              <a:off x="5197162" y="2728575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왼쪽 대괄호 97">
              <a:extLst>
                <a:ext uri="{FF2B5EF4-FFF2-40B4-BE49-F238E27FC236}">
                  <a16:creationId xmlns:a16="http://schemas.microsoft.com/office/drawing/2014/main" id="{57126212-7E02-9B71-9043-5C8D349F3F23}"/>
                </a:ext>
              </a:extLst>
            </p:cNvPr>
            <p:cNvSpPr/>
            <p:nvPr/>
          </p:nvSpPr>
          <p:spPr>
            <a:xfrm>
              <a:off x="1432370" y="2728576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014812E-37AD-F2C5-B420-A66F59A7A424}"/>
              </a:ext>
            </a:extLst>
          </p:cNvPr>
          <p:cNvGrpSpPr/>
          <p:nvPr/>
        </p:nvGrpSpPr>
        <p:grpSpPr>
          <a:xfrm>
            <a:off x="4111921" y="3754583"/>
            <a:ext cx="3859932" cy="369332"/>
            <a:chOff x="1432370" y="2689720"/>
            <a:chExt cx="3859932" cy="36933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6C0E864-80E5-1E4C-98F4-33986CF7B652}"/>
                </a:ext>
              </a:extLst>
            </p:cNvPr>
            <p:cNvSpPr txBox="1"/>
            <p:nvPr/>
          </p:nvSpPr>
          <p:spPr>
            <a:xfrm>
              <a:off x="1490740" y="2689720"/>
              <a:ext cx="3706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게임 실행</a:t>
              </a:r>
              <a:r>
                <a:rPr lang="en-US" altLang="ko-KR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 </a:t>
              </a:r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소켓</a:t>
              </a:r>
              <a:r>
                <a:rPr lang="en-US" altLang="ko-KR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,</a:t>
              </a:r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룸 </a:t>
              </a:r>
              <a:r>
                <a:rPr lang="en-US" altLang="ko-KR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명만 입장 </a:t>
              </a:r>
              <a:r>
                <a:rPr lang="en-US" altLang="ko-KR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1" name="왼쪽 대괄호 100">
              <a:extLst>
                <a:ext uri="{FF2B5EF4-FFF2-40B4-BE49-F238E27FC236}">
                  <a16:creationId xmlns:a16="http://schemas.microsoft.com/office/drawing/2014/main" id="{A2ABCEEE-33B6-A250-6ED9-29D62DE97EE2}"/>
                </a:ext>
              </a:extLst>
            </p:cNvPr>
            <p:cNvSpPr/>
            <p:nvPr/>
          </p:nvSpPr>
          <p:spPr>
            <a:xfrm rot="10800000">
              <a:off x="5197162" y="2728575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왼쪽 대괄호 101">
              <a:extLst>
                <a:ext uri="{FF2B5EF4-FFF2-40B4-BE49-F238E27FC236}">
                  <a16:creationId xmlns:a16="http://schemas.microsoft.com/office/drawing/2014/main" id="{99FB7293-79DF-DA3C-58CE-195A2D532121}"/>
                </a:ext>
              </a:extLst>
            </p:cNvPr>
            <p:cNvSpPr/>
            <p:nvPr/>
          </p:nvSpPr>
          <p:spPr>
            <a:xfrm>
              <a:off x="1432370" y="2728576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414B3E3D-B034-CAEA-4F99-81E02B7B0E0B}"/>
              </a:ext>
            </a:extLst>
          </p:cNvPr>
          <p:cNvGrpSpPr/>
          <p:nvPr/>
        </p:nvGrpSpPr>
        <p:grpSpPr>
          <a:xfrm>
            <a:off x="4106757" y="3130987"/>
            <a:ext cx="3859932" cy="369332"/>
            <a:chOff x="1432370" y="2689720"/>
            <a:chExt cx="3859932" cy="36933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9788666-2F79-C3A5-F610-7973402FB8FB}"/>
                </a:ext>
              </a:extLst>
            </p:cNvPr>
            <p:cNvSpPr txBox="1"/>
            <p:nvPr/>
          </p:nvSpPr>
          <p:spPr>
            <a:xfrm>
              <a:off x="1490740" y="2689720"/>
              <a:ext cx="3706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게임 기능 구현</a:t>
              </a:r>
              <a:r>
                <a:rPr lang="en-US" altLang="ko-KR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( </a:t>
              </a:r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유리 다리</a:t>
              </a:r>
              <a:r>
                <a:rPr lang="en-US" altLang="ko-KR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예약 </a:t>
              </a:r>
              <a:r>
                <a:rPr lang="en-US" altLang="ko-KR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9" name="왼쪽 대괄호 108">
              <a:extLst>
                <a:ext uri="{FF2B5EF4-FFF2-40B4-BE49-F238E27FC236}">
                  <a16:creationId xmlns:a16="http://schemas.microsoft.com/office/drawing/2014/main" id="{A4291125-4936-4B76-1A34-A2ABC3D67C71}"/>
                </a:ext>
              </a:extLst>
            </p:cNvPr>
            <p:cNvSpPr/>
            <p:nvPr/>
          </p:nvSpPr>
          <p:spPr>
            <a:xfrm rot="10800000">
              <a:off x="5197162" y="2728575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왼쪽 대괄호 109">
              <a:extLst>
                <a:ext uri="{FF2B5EF4-FFF2-40B4-BE49-F238E27FC236}">
                  <a16:creationId xmlns:a16="http://schemas.microsoft.com/office/drawing/2014/main" id="{17F2C393-9064-5812-178E-D3EC7E1B7650}"/>
                </a:ext>
              </a:extLst>
            </p:cNvPr>
            <p:cNvSpPr/>
            <p:nvPr/>
          </p:nvSpPr>
          <p:spPr>
            <a:xfrm>
              <a:off x="1432370" y="2728576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B9468F8-DC45-3232-8600-F850269D0AB4}"/>
              </a:ext>
            </a:extLst>
          </p:cNvPr>
          <p:cNvGrpSpPr/>
          <p:nvPr/>
        </p:nvGrpSpPr>
        <p:grpSpPr>
          <a:xfrm>
            <a:off x="4122572" y="4397273"/>
            <a:ext cx="3859932" cy="369332"/>
            <a:chOff x="1432370" y="2689720"/>
            <a:chExt cx="3859932" cy="36933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8863057-06ED-3620-ED89-E9FBFA87D8F5}"/>
                </a:ext>
              </a:extLst>
            </p:cNvPr>
            <p:cNvSpPr txBox="1"/>
            <p:nvPr/>
          </p:nvSpPr>
          <p:spPr>
            <a:xfrm>
              <a:off x="1490740" y="2689720"/>
              <a:ext cx="3706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채팅 기능</a:t>
              </a:r>
            </a:p>
          </p:txBody>
        </p:sp>
        <p:sp>
          <p:nvSpPr>
            <p:cNvPr id="113" name="왼쪽 대괄호 112">
              <a:extLst>
                <a:ext uri="{FF2B5EF4-FFF2-40B4-BE49-F238E27FC236}">
                  <a16:creationId xmlns:a16="http://schemas.microsoft.com/office/drawing/2014/main" id="{78802EE9-7E58-0D71-A78B-E7505B5B8136}"/>
                </a:ext>
              </a:extLst>
            </p:cNvPr>
            <p:cNvSpPr/>
            <p:nvPr/>
          </p:nvSpPr>
          <p:spPr>
            <a:xfrm rot="10800000">
              <a:off x="5197162" y="2728575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왼쪽 대괄호 113">
              <a:extLst>
                <a:ext uri="{FF2B5EF4-FFF2-40B4-BE49-F238E27FC236}">
                  <a16:creationId xmlns:a16="http://schemas.microsoft.com/office/drawing/2014/main" id="{6F143C94-C9D7-BB50-8788-419678C83546}"/>
                </a:ext>
              </a:extLst>
            </p:cNvPr>
            <p:cNvSpPr/>
            <p:nvPr/>
          </p:nvSpPr>
          <p:spPr>
            <a:xfrm>
              <a:off x="1432370" y="2728576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3605E51-7A74-6DAE-6700-E099DE02E5A1}"/>
              </a:ext>
            </a:extLst>
          </p:cNvPr>
          <p:cNvGrpSpPr/>
          <p:nvPr/>
        </p:nvGrpSpPr>
        <p:grpSpPr>
          <a:xfrm>
            <a:off x="4122572" y="5020321"/>
            <a:ext cx="3859932" cy="369332"/>
            <a:chOff x="1432370" y="2689720"/>
            <a:chExt cx="3859932" cy="36933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9051D5-C524-730A-9C83-7EDA42143D73}"/>
                </a:ext>
              </a:extLst>
            </p:cNvPr>
            <p:cNvSpPr txBox="1"/>
            <p:nvPr/>
          </p:nvSpPr>
          <p:spPr>
            <a:xfrm>
              <a:off x="1490740" y="2689720"/>
              <a:ext cx="3706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캐릭터 구현</a:t>
              </a:r>
            </a:p>
          </p:txBody>
        </p:sp>
        <p:sp>
          <p:nvSpPr>
            <p:cNvPr id="117" name="왼쪽 대괄호 116">
              <a:extLst>
                <a:ext uri="{FF2B5EF4-FFF2-40B4-BE49-F238E27FC236}">
                  <a16:creationId xmlns:a16="http://schemas.microsoft.com/office/drawing/2014/main" id="{1B2768B3-73CC-3F4E-7CC1-5238DEB5E399}"/>
                </a:ext>
              </a:extLst>
            </p:cNvPr>
            <p:cNvSpPr/>
            <p:nvPr/>
          </p:nvSpPr>
          <p:spPr>
            <a:xfrm rot="10800000">
              <a:off x="5197162" y="2728575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왼쪽 대괄호 117">
              <a:extLst>
                <a:ext uri="{FF2B5EF4-FFF2-40B4-BE49-F238E27FC236}">
                  <a16:creationId xmlns:a16="http://schemas.microsoft.com/office/drawing/2014/main" id="{0AD583C8-197D-C88D-AF01-8C351179EDF8}"/>
                </a:ext>
              </a:extLst>
            </p:cNvPr>
            <p:cNvSpPr/>
            <p:nvPr/>
          </p:nvSpPr>
          <p:spPr>
            <a:xfrm>
              <a:off x="1432370" y="2728576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65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E8619E18-E75B-548D-7380-91678A06F6C7}"/>
              </a:ext>
            </a:extLst>
          </p:cNvPr>
          <p:cNvSpPr/>
          <p:nvPr/>
        </p:nvSpPr>
        <p:spPr>
          <a:xfrm>
            <a:off x="261144" y="220599"/>
            <a:ext cx="11610000" cy="6444978"/>
          </a:xfrm>
          <a:prstGeom prst="round2SameRect">
            <a:avLst>
              <a:gd name="adj1" fmla="val 709"/>
              <a:gd name="adj2" fmla="val 1876"/>
            </a:avLst>
          </a:prstGeom>
          <a:noFill/>
          <a:ln w="63500">
            <a:solidFill>
              <a:srgbClr val="D4086E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DC0466-1C25-71A3-FF54-4E63C70EAA41}"/>
              </a:ext>
            </a:extLst>
          </p:cNvPr>
          <p:cNvSpPr/>
          <p:nvPr/>
        </p:nvSpPr>
        <p:spPr>
          <a:xfrm>
            <a:off x="235744" y="220599"/>
            <a:ext cx="11660219" cy="569976"/>
          </a:xfrm>
          <a:prstGeom prst="roundRect">
            <a:avLst>
              <a:gd name="adj" fmla="val 12122"/>
            </a:avLst>
          </a:prstGeom>
          <a:solidFill>
            <a:srgbClr val="D4086E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 latinLnBrk="0">
              <a:defRPr/>
            </a:pPr>
            <a:r>
              <a:rPr lang="ko-KR" altLang="en-US" sz="2400" b="1" dirty="0">
                <a:solidFill>
                  <a:schemeClr val="bg1"/>
                </a:solidFill>
              </a:rPr>
              <a:t>추진일정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4E50B19-C927-EC6B-A3F0-E21F77C161D5}"/>
              </a:ext>
            </a:extLst>
          </p:cNvPr>
          <p:cNvSpPr/>
          <p:nvPr/>
        </p:nvSpPr>
        <p:spPr>
          <a:xfrm>
            <a:off x="391813" y="26732"/>
            <a:ext cx="360000" cy="429189"/>
          </a:xfrm>
          <a:custGeom>
            <a:avLst/>
            <a:gdLst>
              <a:gd name="connsiteX0" fmla="*/ 48096 w 360000"/>
              <a:gd name="connsiteY0" fmla="*/ 0 h 429189"/>
              <a:gd name="connsiteX1" fmla="*/ 311904 w 360000"/>
              <a:gd name="connsiteY1" fmla="*/ 0 h 429189"/>
              <a:gd name="connsiteX2" fmla="*/ 360000 w 360000"/>
              <a:gd name="connsiteY2" fmla="*/ 48096 h 429189"/>
              <a:gd name="connsiteX3" fmla="*/ 360000 w 360000"/>
              <a:gd name="connsiteY3" fmla="*/ 311904 h 429189"/>
              <a:gd name="connsiteX4" fmla="*/ 311904 w 360000"/>
              <a:gd name="connsiteY4" fmla="*/ 360000 h 429189"/>
              <a:gd name="connsiteX5" fmla="*/ 257656 w 360000"/>
              <a:gd name="connsiteY5" fmla="*/ 360000 h 429189"/>
              <a:gd name="connsiteX6" fmla="*/ 194452 w 360000"/>
              <a:gd name="connsiteY6" fmla="*/ 423204 h 429189"/>
              <a:gd name="connsiteX7" fmla="*/ 165549 w 360000"/>
              <a:gd name="connsiteY7" fmla="*/ 423204 h 429189"/>
              <a:gd name="connsiteX8" fmla="*/ 102345 w 360000"/>
              <a:gd name="connsiteY8" fmla="*/ 360000 h 429189"/>
              <a:gd name="connsiteX9" fmla="*/ 48096 w 360000"/>
              <a:gd name="connsiteY9" fmla="*/ 360000 h 429189"/>
              <a:gd name="connsiteX10" fmla="*/ 0 w 360000"/>
              <a:gd name="connsiteY10" fmla="*/ 311904 h 429189"/>
              <a:gd name="connsiteX11" fmla="*/ 0 w 360000"/>
              <a:gd name="connsiteY11" fmla="*/ 48096 h 429189"/>
              <a:gd name="connsiteX12" fmla="*/ 48096 w 360000"/>
              <a:gd name="connsiteY12" fmla="*/ 0 h 42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000" h="429189">
                <a:moveTo>
                  <a:pt x="48096" y="0"/>
                </a:moveTo>
                <a:lnTo>
                  <a:pt x="311904" y="0"/>
                </a:lnTo>
                <a:cubicBezTo>
                  <a:pt x="338467" y="0"/>
                  <a:pt x="360000" y="21533"/>
                  <a:pt x="360000" y="48096"/>
                </a:cubicBezTo>
                <a:lnTo>
                  <a:pt x="360000" y="311904"/>
                </a:lnTo>
                <a:cubicBezTo>
                  <a:pt x="360000" y="338467"/>
                  <a:pt x="338467" y="360000"/>
                  <a:pt x="311904" y="360000"/>
                </a:cubicBezTo>
                <a:lnTo>
                  <a:pt x="257656" y="360000"/>
                </a:lnTo>
                <a:lnTo>
                  <a:pt x="194452" y="423204"/>
                </a:lnTo>
                <a:cubicBezTo>
                  <a:pt x="186471" y="431185"/>
                  <a:pt x="173531" y="431185"/>
                  <a:pt x="165549" y="423204"/>
                </a:cubicBezTo>
                <a:lnTo>
                  <a:pt x="102345" y="360000"/>
                </a:lnTo>
                <a:lnTo>
                  <a:pt x="48096" y="360000"/>
                </a:lnTo>
                <a:cubicBezTo>
                  <a:pt x="21533" y="360000"/>
                  <a:pt x="0" y="338467"/>
                  <a:pt x="0" y="311904"/>
                </a:cubicBezTo>
                <a:lnTo>
                  <a:pt x="0" y="48096"/>
                </a:lnTo>
                <a:cubicBezTo>
                  <a:pt x="0" y="21533"/>
                  <a:pt x="21533" y="0"/>
                  <a:pt x="48096" y="0"/>
                </a:cubicBezTo>
                <a:close/>
              </a:path>
            </a:pathLst>
          </a:custGeom>
          <a:solidFill>
            <a:srgbClr val="36B890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r>
              <a:rPr lang="en-US" altLang="ko-KR" sz="400" dirty="0">
                <a:solidFill>
                  <a:prstClr val="white"/>
                </a:solidFill>
              </a:rPr>
              <a:t>PAGE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02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46FD20-A852-473B-A98C-E034F70ECF09}"/>
              </a:ext>
            </a:extLst>
          </p:cNvPr>
          <p:cNvSpPr/>
          <p:nvPr/>
        </p:nvSpPr>
        <p:spPr>
          <a:xfrm>
            <a:off x="354235" y="459717"/>
            <a:ext cx="105038" cy="105038"/>
          </a:xfrm>
          <a:prstGeom prst="ellipse">
            <a:avLst/>
          </a:prstGeom>
          <a:solidFill>
            <a:srgbClr val="E4615B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593B5B5-953D-41CC-8DCC-AF13943100C4}"/>
              </a:ext>
            </a:extLst>
          </p:cNvPr>
          <p:cNvSpPr/>
          <p:nvPr/>
        </p:nvSpPr>
        <p:spPr>
          <a:xfrm>
            <a:off x="522663" y="464657"/>
            <a:ext cx="105038" cy="105038"/>
          </a:xfrm>
          <a:prstGeom prst="ellipse">
            <a:avLst/>
          </a:prstGeom>
          <a:solidFill>
            <a:srgbClr val="F6BF32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28C93F2-CDC8-4757-A86D-1C659C21E774}"/>
              </a:ext>
            </a:extLst>
          </p:cNvPr>
          <p:cNvSpPr/>
          <p:nvPr/>
        </p:nvSpPr>
        <p:spPr>
          <a:xfrm>
            <a:off x="688185" y="468048"/>
            <a:ext cx="105038" cy="105038"/>
          </a:xfrm>
          <a:prstGeom prst="ellipse">
            <a:avLst/>
          </a:prstGeom>
          <a:solidFill>
            <a:srgbClr val="70C84E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B12331A2-B2C9-EAF4-C96F-CEA2CD83132B}"/>
              </a:ext>
            </a:extLst>
          </p:cNvPr>
          <p:cNvGrpSpPr/>
          <p:nvPr/>
        </p:nvGrpSpPr>
        <p:grpSpPr>
          <a:xfrm>
            <a:off x="5679889" y="2787730"/>
            <a:ext cx="313585" cy="789923"/>
            <a:chOff x="5104780" y="2744546"/>
            <a:chExt cx="335188" cy="844341"/>
          </a:xfrm>
        </p:grpSpPr>
        <p:sp>
          <p:nvSpPr>
            <p:cNvPr id="93" name="왼쪽 대괄호 92">
              <a:extLst>
                <a:ext uri="{FF2B5EF4-FFF2-40B4-BE49-F238E27FC236}">
                  <a16:creationId xmlns:a16="http://schemas.microsoft.com/office/drawing/2014/main" id="{B36A953D-4AD7-D36F-3ADC-92450BB79516}"/>
                </a:ext>
              </a:extLst>
            </p:cNvPr>
            <p:cNvSpPr/>
            <p:nvPr/>
          </p:nvSpPr>
          <p:spPr>
            <a:xfrm rot="16200000" flipH="1">
              <a:off x="5214879" y="2634447"/>
              <a:ext cx="114990" cy="335187"/>
            </a:xfrm>
            <a:prstGeom prst="leftBracket">
              <a:avLst>
                <a:gd name="adj" fmla="val 145746"/>
              </a:avLst>
            </a:prstGeom>
            <a:gradFill flip="none" rotWithShape="1">
              <a:gsLst>
                <a:gs pos="10000">
                  <a:schemeClr val="tx1">
                    <a:lumMod val="65000"/>
                    <a:lumOff val="35000"/>
                  </a:schemeClr>
                </a:gs>
                <a:gs pos="36000">
                  <a:srgbClr val="338E9D"/>
                </a:gs>
                <a:gs pos="100000">
                  <a:srgbClr val="3FAEB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왼쪽 대괄호 93">
              <a:extLst>
                <a:ext uri="{FF2B5EF4-FFF2-40B4-BE49-F238E27FC236}">
                  <a16:creationId xmlns:a16="http://schemas.microsoft.com/office/drawing/2014/main" id="{43A86529-1480-5651-393E-E59D3D51510B}"/>
                </a:ext>
              </a:extLst>
            </p:cNvPr>
            <p:cNvSpPr/>
            <p:nvPr/>
          </p:nvSpPr>
          <p:spPr>
            <a:xfrm rot="5400000" flipH="1" flipV="1">
              <a:off x="5214880" y="3363798"/>
              <a:ext cx="114990" cy="335187"/>
            </a:xfrm>
            <a:prstGeom prst="leftBracket">
              <a:avLst>
                <a:gd name="adj" fmla="val 145746"/>
              </a:avLst>
            </a:prstGeom>
            <a:gradFill flip="none" rotWithShape="1">
              <a:gsLst>
                <a:gs pos="10000">
                  <a:schemeClr val="tx1">
                    <a:lumMod val="65000"/>
                    <a:lumOff val="35000"/>
                  </a:schemeClr>
                </a:gs>
                <a:gs pos="36000">
                  <a:srgbClr val="338E9D"/>
                </a:gs>
                <a:gs pos="100000">
                  <a:srgbClr val="3FAEB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20BD793-1DDA-8E75-0146-293E7E236F35}"/>
              </a:ext>
            </a:extLst>
          </p:cNvPr>
          <p:cNvGrpSpPr/>
          <p:nvPr/>
        </p:nvGrpSpPr>
        <p:grpSpPr>
          <a:xfrm>
            <a:off x="2388988" y="3331003"/>
            <a:ext cx="313585" cy="789923"/>
            <a:chOff x="2789241" y="3314011"/>
            <a:chExt cx="335188" cy="844341"/>
          </a:xfrm>
        </p:grpSpPr>
        <p:sp>
          <p:nvSpPr>
            <p:cNvPr id="96" name="왼쪽 대괄호 95">
              <a:extLst>
                <a:ext uri="{FF2B5EF4-FFF2-40B4-BE49-F238E27FC236}">
                  <a16:creationId xmlns:a16="http://schemas.microsoft.com/office/drawing/2014/main" id="{C05E190F-6027-CA83-47D4-749953350B2C}"/>
                </a:ext>
              </a:extLst>
            </p:cNvPr>
            <p:cNvSpPr/>
            <p:nvPr/>
          </p:nvSpPr>
          <p:spPr>
            <a:xfrm rot="16200000" flipH="1">
              <a:off x="2899340" y="3203912"/>
              <a:ext cx="114990" cy="335187"/>
            </a:xfrm>
            <a:prstGeom prst="leftBracket">
              <a:avLst>
                <a:gd name="adj" fmla="val 145746"/>
              </a:avLst>
            </a:prstGeom>
            <a:gradFill flip="none" rotWithShape="1">
              <a:gsLst>
                <a:gs pos="10000">
                  <a:schemeClr val="tx1">
                    <a:lumMod val="65000"/>
                    <a:lumOff val="35000"/>
                  </a:schemeClr>
                </a:gs>
                <a:gs pos="36000">
                  <a:srgbClr val="338E9D"/>
                </a:gs>
                <a:gs pos="100000">
                  <a:srgbClr val="3FAEB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7" name="왼쪽 대괄호 96">
              <a:extLst>
                <a:ext uri="{FF2B5EF4-FFF2-40B4-BE49-F238E27FC236}">
                  <a16:creationId xmlns:a16="http://schemas.microsoft.com/office/drawing/2014/main" id="{48EA6B8F-0233-4115-0CD8-C522FCE51C9E}"/>
                </a:ext>
              </a:extLst>
            </p:cNvPr>
            <p:cNvSpPr/>
            <p:nvPr/>
          </p:nvSpPr>
          <p:spPr>
            <a:xfrm rot="5400000" flipH="1" flipV="1">
              <a:off x="2899341" y="3933263"/>
              <a:ext cx="114990" cy="335187"/>
            </a:xfrm>
            <a:prstGeom prst="leftBracket">
              <a:avLst>
                <a:gd name="adj" fmla="val 145746"/>
              </a:avLst>
            </a:prstGeom>
            <a:gradFill flip="none" rotWithShape="1">
              <a:gsLst>
                <a:gs pos="10000">
                  <a:schemeClr val="tx1">
                    <a:lumMod val="65000"/>
                    <a:lumOff val="35000"/>
                  </a:schemeClr>
                </a:gs>
                <a:gs pos="36000">
                  <a:srgbClr val="338E9D"/>
                </a:gs>
                <a:gs pos="100000">
                  <a:srgbClr val="3FAEB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9ACF62C-B5EA-994A-11B1-CC5881899759}"/>
              </a:ext>
            </a:extLst>
          </p:cNvPr>
          <p:cNvGrpSpPr/>
          <p:nvPr/>
        </p:nvGrpSpPr>
        <p:grpSpPr>
          <a:xfrm>
            <a:off x="991426" y="4110547"/>
            <a:ext cx="1552872" cy="1018158"/>
            <a:chOff x="889002" y="4113556"/>
            <a:chExt cx="1659850" cy="1088300"/>
          </a:xfrm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grpSpPr>
        <p:sp>
          <p:nvSpPr>
            <p:cNvPr id="99" name="원호 98">
              <a:extLst>
                <a:ext uri="{FF2B5EF4-FFF2-40B4-BE49-F238E27FC236}">
                  <a16:creationId xmlns:a16="http://schemas.microsoft.com/office/drawing/2014/main" id="{3628FC86-CE68-1812-F1EC-266EAC21B783}"/>
                </a:ext>
              </a:extLst>
            </p:cNvPr>
            <p:cNvSpPr/>
            <p:nvPr/>
          </p:nvSpPr>
          <p:spPr>
            <a:xfrm rot="5400000">
              <a:off x="1812252" y="4465256"/>
              <a:ext cx="736600" cy="736600"/>
            </a:xfrm>
            <a:prstGeom prst="arc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BC831715-7ECB-9A99-110B-DF318601D7D9}"/>
                </a:ext>
              </a:extLst>
            </p:cNvPr>
            <p:cNvCxnSpPr>
              <a:cxnSpLocks/>
            </p:cNvCxnSpPr>
            <p:nvPr/>
          </p:nvCxnSpPr>
          <p:spPr>
            <a:xfrm>
              <a:off x="2548852" y="4113556"/>
              <a:ext cx="0" cy="720000"/>
            </a:xfrm>
            <a:prstGeom prst="line">
              <a:avLst/>
            </a:prstGeom>
            <a:ln w="63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40079B0-F2D9-C5F4-936F-A5BC92698ABA}"/>
                </a:ext>
              </a:extLst>
            </p:cNvPr>
            <p:cNvCxnSpPr>
              <a:cxnSpLocks/>
              <a:stCxn id="99" idx="2"/>
            </p:cNvCxnSpPr>
            <p:nvPr/>
          </p:nvCxnSpPr>
          <p:spPr>
            <a:xfrm flipH="1" flipV="1">
              <a:off x="889002" y="5194607"/>
              <a:ext cx="1291550" cy="7249"/>
            </a:xfrm>
            <a:prstGeom prst="line">
              <a:avLst/>
            </a:prstGeom>
            <a:ln w="63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id="{120D8E1B-ED39-4DE2-8CA9-FCC9894AEC63}"/>
              </a:ext>
            </a:extLst>
          </p:cNvPr>
          <p:cNvSpPr/>
          <p:nvPr/>
        </p:nvSpPr>
        <p:spPr>
          <a:xfrm>
            <a:off x="819024" y="5042504"/>
            <a:ext cx="172401" cy="1724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2FDD324-11CF-1EF3-4B37-594AD895898E}"/>
              </a:ext>
            </a:extLst>
          </p:cNvPr>
          <p:cNvGrpSpPr/>
          <p:nvPr/>
        </p:nvGrpSpPr>
        <p:grpSpPr>
          <a:xfrm>
            <a:off x="2544298" y="1902636"/>
            <a:ext cx="3296999" cy="1438823"/>
            <a:chOff x="2955250" y="1809711"/>
            <a:chExt cx="2322681" cy="1537945"/>
          </a:xfrm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grpSpPr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50A572AD-4A13-472D-ACDF-4615DBED58C1}"/>
                </a:ext>
              </a:extLst>
            </p:cNvPr>
            <p:cNvCxnSpPr>
              <a:cxnSpLocks/>
              <a:stCxn id="107" idx="2"/>
            </p:cNvCxnSpPr>
            <p:nvPr/>
          </p:nvCxnSpPr>
          <p:spPr>
            <a:xfrm>
              <a:off x="2955250" y="2178011"/>
              <a:ext cx="0" cy="1169645"/>
            </a:xfrm>
            <a:prstGeom prst="line">
              <a:avLst/>
            </a:prstGeom>
            <a:ln w="635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원호 104">
              <a:extLst>
                <a:ext uri="{FF2B5EF4-FFF2-40B4-BE49-F238E27FC236}">
                  <a16:creationId xmlns:a16="http://schemas.microsoft.com/office/drawing/2014/main" id="{7346252E-15CD-01B1-7E9F-DE925944A9F7}"/>
                </a:ext>
              </a:extLst>
            </p:cNvPr>
            <p:cNvSpPr/>
            <p:nvPr/>
          </p:nvSpPr>
          <p:spPr>
            <a:xfrm rot="16200000" flipV="1">
              <a:off x="4541331" y="1809711"/>
              <a:ext cx="736600" cy="736600"/>
            </a:xfrm>
            <a:prstGeom prst="arc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2003539-EB67-13F7-B7A2-A89A4094B976}"/>
                </a:ext>
              </a:extLst>
            </p:cNvPr>
            <p:cNvCxnSpPr>
              <a:cxnSpLocks/>
              <a:stCxn id="105" idx="2"/>
              <a:endCxn id="107" idx="0"/>
            </p:cNvCxnSpPr>
            <p:nvPr/>
          </p:nvCxnSpPr>
          <p:spPr>
            <a:xfrm flipH="1">
              <a:off x="3323550" y="1809711"/>
              <a:ext cx="1586081" cy="0"/>
            </a:xfrm>
            <a:prstGeom prst="line">
              <a:avLst/>
            </a:prstGeom>
            <a:ln w="635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원호 106">
              <a:extLst>
                <a:ext uri="{FF2B5EF4-FFF2-40B4-BE49-F238E27FC236}">
                  <a16:creationId xmlns:a16="http://schemas.microsoft.com/office/drawing/2014/main" id="{94674010-F3B1-A7A6-6B64-2DE5761A8B53}"/>
                </a:ext>
              </a:extLst>
            </p:cNvPr>
            <p:cNvSpPr/>
            <p:nvPr/>
          </p:nvSpPr>
          <p:spPr>
            <a:xfrm rot="10800000" flipV="1">
              <a:off x="2955250" y="1809711"/>
              <a:ext cx="736600" cy="736600"/>
            </a:xfrm>
            <a:prstGeom prst="arc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93C68E0-6A86-D534-28A9-89ED62547351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>
              <a:off x="5277931" y="2178011"/>
              <a:ext cx="0" cy="584822"/>
            </a:xfrm>
            <a:prstGeom prst="line">
              <a:avLst/>
            </a:prstGeom>
            <a:ln w="635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C5BC20C-2245-A3B1-888F-4D04D9462B99}"/>
              </a:ext>
            </a:extLst>
          </p:cNvPr>
          <p:cNvGrpSpPr/>
          <p:nvPr/>
        </p:nvGrpSpPr>
        <p:grpSpPr>
          <a:xfrm>
            <a:off x="8851064" y="3316023"/>
            <a:ext cx="313585" cy="789923"/>
            <a:chOff x="7406488" y="3371506"/>
            <a:chExt cx="335188" cy="844341"/>
          </a:xfrm>
        </p:grpSpPr>
        <p:sp>
          <p:nvSpPr>
            <p:cNvPr id="110" name="왼쪽 대괄호 109">
              <a:extLst>
                <a:ext uri="{FF2B5EF4-FFF2-40B4-BE49-F238E27FC236}">
                  <a16:creationId xmlns:a16="http://schemas.microsoft.com/office/drawing/2014/main" id="{0BA9193A-51A9-7B97-E655-33EC6CDA3888}"/>
                </a:ext>
              </a:extLst>
            </p:cNvPr>
            <p:cNvSpPr/>
            <p:nvPr/>
          </p:nvSpPr>
          <p:spPr>
            <a:xfrm rot="16200000" flipH="1">
              <a:off x="7516587" y="3261407"/>
              <a:ext cx="114990" cy="335187"/>
            </a:xfrm>
            <a:prstGeom prst="leftBracket">
              <a:avLst>
                <a:gd name="adj" fmla="val 145746"/>
              </a:avLst>
            </a:prstGeom>
            <a:gradFill flip="none" rotWithShape="1">
              <a:gsLst>
                <a:gs pos="10000">
                  <a:schemeClr val="tx1">
                    <a:lumMod val="65000"/>
                    <a:lumOff val="35000"/>
                  </a:schemeClr>
                </a:gs>
                <a:gs pos="36000">
                  <a:srgbClr val="338E9D"/>
                </a:gs>
                <a:gs pos="100000">
                  <a:srgbClr val="3FAEB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1" name="왼쪽 대괄호 110">
              <a:extLst>
                <a:ext uri="{FF2B5EF4-FFF2-40B4-BE49-F238E27FC236}">
                  <a16:creationId xmlns:a16="http://schemas.microsoft.com/office/drawing/2014/main" id="{DEFC521E-FF77-7379-BF27-71B33462F0E7}"/>
                </a:ext>
              </a:extLst>
            </p:cNvPr>
            <p:cNvSpPr/>
            <p:nvPr/>
          </p:nvSpPr>
          <p:spPr>
            <a:xfrm rot="5400000" flipH="1" flipV="1">
              <a:off x="7516588" y="3990758"/>
              <a:ext cx="114990" cy="335187"/>
            </a:xfrm>
            <a:prstGeom prst="leftBracket">
              <a:avLst>
                <a:gd name="adj" fmla="val 145746"/>
              </a:avLst>
            </a:prstGeom>
            <a:gradFill flip="none" rotWithShape="1">
              <a:gsLst>
                <a:gs pos="10000">
                  <a:schemeClr val="tx1">
                    <a:lumMod val="65000"/>
                    <a:lumOff val="35000"/>
                  </a:schemeClr>
                </a:gs>
                <a:gs pos="36000">
                  <a:srgbClr val="338E9D"/>
                </a:gs>
                <a:gs pos="100000">
                  <a:srgbClr val="3FAEB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F100DF3-A628-19B1-2811-AFFEFA858A0F}"/>
              </a:ext>
            </a:extLst>
          </p:cNvPr>
          <p:cNvGrpSpPr/>
          <p:nvPr/>
        </p:nvGrpSpPr>
        <p:grpSpPr>
          <a:xfrm flipV="1">
            <a:off x="5841297" y="3544655"/>
            <a:ext cx="3176572" cy="1531500"/>
            <a:chOff x="2955250" y="1809711"/>
            <a:chExt cx="2322681" cy="1637006"/>
          </a:xfrm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6464A46-6F41-0573-7552-223FEF273024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>
              <a:off x="2955250" y="2178011"/>
              <a:ext cx="0" cy="1268706"/>
            </a:xfrm>
            <a:prstGeom prst="line">
              <a:avLst/>
            </a:prstGeom>
            <a:ln w="635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원호 113">
              <a:extLst>
                <a:ext uri="{FF2B5EF4-FFF2-40B4-BE49-F238E27FC236}">
                  <a16:creationId xmlns:a16="http://schemas.microsoft.com/office/drawing/2014/main" id="{AD55DB9A-3CE5-6152-4249-8D49A09A37F8}"/>
                </a:ext>
              </a:extLst>
            </p:cNvPr>
            <p:cNvSpPr/>
            <p:nvPr/>
          </p:nvSpPr>
          <p:spPr>
            <a:xfrm rot="16200000" flipV="1">
              <a:off x="4541331" y="1809711"/>
              <a:ext cx="736600" cy="736600"/>
            </a:xfrm>
            <a:prstGeom prst="arc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2F5276E-8C75-D335-6FFE-831512BE0CB5}"/>
                </a:ext>
              </a:extLst>
            </p:cNvPr>
            <p:cNvCxnSpPr>
              <a:cxnSpLocks/>
              <a:stCxn id="114" idx="2"/>
              <a:endCxn id="116" idx="0"/>
            </p:cNvCxnSpPr>
            <p:nvPr/>
          </p:nvCxnSpPr>
          <p:spPr>
            <a:xfrm flipH="1">
              <a:off x="3323550" y="1809711"/>
              <a:ext cx="1586081" cy="0"/>
            </a:xfrm>
            <a:prstGeom prst="line">
              <a:avLst/>
            </a:prstGeom>
            <a:ln w="635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원호 115">
              <a:extLst>
                <a:ext uri="{FF2B5EF4-FFF2-40B4-BE49-F238E27FC236}">
                  <a16:creationId xmlns:a16="http://schemas.microsoft.com/office/drawing/2014/main" id="{1D5EA96F-A38C-2549-9015-AF440E9D251D}"/>
                </a:ext>
              </a:extLst>
            </p:cNvPr>
            <p:cNvSpPr/>
            <p:nvPr/>
          </p:nvSpPr>
          <p:spPr>
            <a:xfrm rot="10800000" flipV="1">
              <a:off x="2955250" y="1809711"/>
              <a:ext cx="736600" cy="736600"/>
            </a:xfrm>
            <a:prstGeom prst="arc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77588EE-24D3-8210-D160-61EF6171FFE9}"/>
                </a:ext>
              </a:extLst>
            </p:cNvPr>
            <p:cNvCxnSpPr>
              <a:cxnSpLocks/>
              <a:stCxn id="114" idx="0"/>
            </p:cNvCxnSpPr>
            <p:nvPr/>
          </p:nvCxnSpPr>
          <p:spPr>
            <a:xfrm>
              <a:off x="5277931" y="2178011"/>
              <a:ext cx="0" cy="699122"/>
            </a:xfrm>
            <a:prstGeom prst="line">
              <a:avLst/>
            </a:prstGeom>
            <a:ln w="635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4937E7-E7EF-654C-C9C9-741D0D7A9305}"/>
              </a:ext>
            </a:extLst>
          </p:cNvPr>
          <p:cNvGrpSpPr/>
          <p:nvPr/>
        </p:nvGrpSpPr>
        <p:grpSpPr>
          <a:xfrm rot="10800000" flipH="1">
            <a:off x="9013841" y="1727132"/>
            <a:ext cx="2000821" cy="1619771"/>
            <a:chOff x="9045326" y="3597205"/>
            <a:chExt cx="2000821" cy="1619771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961B6B53-CF92-DADF-93EA-76D446A41E36}"/>
                </a:ext>
              </a:extLst>
            </p:cNvPr>
            <p:cNvGrpSpPr/>
            <p:nvPr/>
          </p:nvGrpSpPr>
          <p:grpSpPr>
            <a:xfrm flipV="1">
              <a:off x="9045326" y="3597205"/>
              <a:ext cx="1828420" cy="1531500"/>
              <a:chOff x="2955250" y="1809711"/>
              <a:chExt cx="1954381" cy="1637006"/>
            </a:xfrm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grpSpPr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90B3236A-E2A6-8953-26EB-C048E306BC6D}"/>
                  </a:ext>
                </a:extLst>
              </p:cNvPr>
              <p:cNvCxnSpPr>
                <a:cxnSpLocks/>
                <a:stCxn id="130" idx="2"/>
              </p:cNvCxnSpPr>
              <p:nvPr/>
            </p:nvCxnSpPr>
            <p:spPr>
              <a:xfrm>
                <a:off x="2955250" y="2178011"/>
                <a:ext cx="0" cy="1268706"/>
              </a:xfrm>
              <a:prstGeom prst="line">
                <a:avLst/>
              </a:prstGeom>
              <a:ln w="635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D78F18CF-3B50-5A95-7B4A-D5FD45F1425F}"/>
                  </a:ext>
                </a:extLst>
              </p:cNvPr>
              <p:cNvCxnSpPr>
                <a:cxnSpLocks/>
                <a:endCxn id="130" idx="0"/>
              </p:cNvCxnSpPr>
              <p:nvPr/>
            </p:nvCxnSpPr>
            <p:spPr>
              <a:xfrm flipH="1">
                <a:off x="3323550" y="1809711"/>
                <a:ext cx="1586081" cy="0"/>
              </a:xfrm>
              <a:prstGeom prst="line">
                <a:avLst/>
              </a:prstGeom>
              <a:ln w="635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원호 129">
                <a:extLst>
                  <a:ext uri="{FF2B5EF4-FFF2-40B4-BE49-F238E27FC236}">
                    <a16:creationId xmlns:a16="http://schemas.microsoft.com/office/drawing/2014/main" id="{7D5CEE76-0C35-F8FA-36BC-432FADE9EFD4}"/>
                  </a:ext>
                </a:extLst>
              </p:cNvPr>
              <p:cNvSpPr/>
              <p:nvPr/>
            </p:nvSpPr>
            <p:spPr>
              <a:xfrm rot="10800000" flipV="1">
                <a:off x="2955250" y="1809711"/>
                <a:ext cx="736600" cy="736600"/>
              </a:xfrm>
              <a:prstGeom prst="arc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C49D158-C88B-8317-568F-6B2CFD55E25F}"/>
                </a:ext>
              </a:extLst>
            </p:cNvPr>
            <p:cNvSpPr/>
            <p:nvPr/>
          </p:nvSpPr>
          <p:spPr>
            <a:xfrm>
              <a:off x="10873746" y="5044575"/>
              <a:ext cx="172401" cy="172401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38E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7909CEE-2D94-0D2A-6BE9-D2AFF7D5F560}"/>
              </a:ext>
            </a:extLst>
          </p:cNvPr>
          <p:cNvSpPr/>
          <p:nvPr/>
        </p:nvSpPr>
        <p:spPr>
          <a:xfrm>
            <a:off x="2632430" y="1946321"/>
            <a:ext cx="3022640" cy="1533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r>
              <a:rPr lang="ko-KR" altLang="en-US" sz="1600" b="1" dirty="0">
                <a:solidFill>
                  <a:schemeClr val="bg1"/>
                </a:solidFill>
              </a:rPr>
              <a:t>주차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solidFill>
                  <a:schemeClr val="bg1"/>
                </a:solidFill>
              </a:rPr>
              <a:t>인트로</a:t>
            </a:r>
            <a:r>
              <a:rPr lang="ko-KR" altLang="en-US" sz="1200" dirty="0">
                <a:solidFill>
                  <a:schemeClr val="bg1"/>
                </a:solidFill>
              </a:rPr>
              <a:t> 페이지 구현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로그인 페이지 구현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회원가입 페이지 구현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캐릭터 컨트롤 구현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85F2785-B311-1AF2-6638-91C110114130}"/>
              </a:ext>
            </a:extLst>
          </p:cNvPr>
          <p:cNvSpPr/>
          <p:nvPr/>
        </p:nvSpPr>
        <p:spPr>
          <a:xfrm>
            <a:off x="5746615" y="3642139"/>
            <a:ext cx="3206415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</a:rPr>
              <a:t>주차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대기실 페이지 구현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게임 페이지 구현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0C27935-381C-F881-E955-EE89B39AC7A7}"/>
              </a:ext>
            </a:extLst>
          </p:cNvPr>
          <p:cNvSpPr/>
          <p:nvPr/>
        </p:nvSpPr>
        <p:spPr>
          <a:xfrm>
            <a:off x="8953031" y="1909919"/>
            <a:ext cx="206163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A1D6260-5135-FFD4-CC61-C4989F883A44}"/>
              </a:ext>
            </a:extLst>
          </p:cNvPr>
          <p:cNvSpPr/>
          <p:nvPr/>
        </p:nvSpPr>
        <p:spPr>
          <a:xfrm>
            <a:off x="1174773" y="4610710"/>
            <a:ext cx="87389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START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09200A3-2B58-9D72-E1F0-B90A09D39FAA}"/>
              </a:ext>
            </a:extLst>
          </p:cNvPr>
          <p:cNvGrpSpPr/>
          <p:nvPr/>
        </p:nvGrpSpPr>
        <p:grpSpPr>
          <a:xfrm>
            <a:off x="10196164" y="6055369"/>
            <a:ext cx="1344159" cy="407793"/>
            <a:chOff x="7830207" y="525517"/>
            <a:chExt cx="3239113" cy="982686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9A3252F-76B1-EC88-D626-30AF3923776F}"/>
                </a:ext>
              </a:extLst>
            </p:cNvPr>
            <p:cNvGrpSpPr/>
            <p:nvPr/>
          </p:nvGrpSpPr>
          <p:grpSpPr>
            <a:xfrm>
              <a:off x="7830207" y="525517"/>
              <a:ext cx="982686" cy="982686"/>
              <a:chOff x="7830207" y="525517"/>
              <a:chExt cx="982686" cy="982686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BE27D6B-9C3D-2064-5E66-9D07E8721675}"/>
                  </a:ext>
                </a:extLst>
              </p:cNvPr>
              <p:cNvSpPr/>
              <p:nvPr/>
            </p:nvSpPr>
            <p:spPr>
              <a:xfrm>
                <a:off x="7830207" y="525517"/>
                <a:ext cx="982686" cy="982686"/>
              </a:xfrm>
              <a:prstGeom prst="ellipse">
                <a:avLst/>
              </a:prstGeom>
              <a:solidFill>
                <a:srgbClr val="D408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7F75C4E-99C2-5B45-A982-91A2A5D092D9}"/>
                  </a:ext>
                </a:extLst>
              </p:cNvPr>
              <p:cNvSpPr/>
              <p:nvPr/>
            </p:nvSpPr>
            <p:spPr>
              <a:xfrm>
                <a:off x="8058792" y="754102"/>
                <a:ext cx="525517" cy="5255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C2FE1BF-DEA8-5B13-DC2B-A6781B009003}"/>
                </a:ext>
              </a:extLst>
            </p:cNvPr>
            <p:cNvGrpSpPr/>
            <p:nvPr/>
          </p:nvGrpSpPr>
          <p:grpSpPr>
            <a:xfrm>
              <a:off x="8918082" y="567559"/>
              <a:ext cx="1042379" cy="898603"/>
              <a:chOff x="8918082" y="580697"/>
              <a:chExt cx="1042379" cy="898603"/>
            </a:xfrm>
          </p:grpSpPr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55D5ED39-7546-1FDE-DEB5-C333DCFBB856}"/>
                  </a:ext>
                </a:extLst>
              </p:cNvPr>
              <p:cNvSpPr/>
              <p:nvPr/>
            </p:nvSpPr>
            <p:spPr>
              <a:xfrm>
                <a:off x="8918082" y="580697"/>
                <a:ext cx="1042379" cy="898603"/>
              </a:xfrm>
              <a:prstGeom prst="triangle">
                <a:avLst/>
              </a:prstGeom>
              <a:solidFill>
                <a:srgbClr val="D408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15776476-9E40-6BBD-04D1-5493C9E75E14}"/>
                  </a:ext>
                </a:extLst>
              </p:cNvPr>
              <p:cNvSpPr/>
              <p:nvPr/>
            </p:nvSpPr>
            <p:spPr>
              <a:xfrm>
                <a:off x="9232433" y="970280"/>
                <a:ext cx="413677" cy="356618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A1ED336-371C-E397-5EE8-52D9CC80780B}"/>
                </a:ext>
              </a:extLst>
            </p:cNvPr>
            <p:cNvGrpSpPr/>
            <p:nvPr/>
          </p:nvGrpSpPr>
          <p:grpSpPr>
            <a:xfrm>
              <a:off x="10142483" y="553442"/>
              <a:ext cx="926837" cy="926837"/>
              <a:chOff x="10142483" y="548043"/>
              <a:chExt cx="926837" cy="92683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B7E637E-650D-D62C-CA19-28BBA0487DC0}"/>
                  </a:ext>
                </a:extLst>
              </p:cNvPr>
              <p:cNvSpPr/>
              <p:nvPr/>
            </p:nvSpPr>
            <p:spPr>
              <a:xfrm>
                <a:off x="10142483" y="548043"/>
                <a:ext cx="926837" cy="926837"/>
              </a:xfrm>
              <a:prstGeom prst="rect">
                <a:avLst/>
              </a:prstGeom>
              <a:solidFill>
                <a:srgbClr val="D408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2C91CAC-8F1A-D2D1-6ACE-DDC637CFDF47}"/>
                  </a:ext>
                </a:extLst>
              </p:cNvPr>
              <p:cNvSpPr/>
              <p:nvPr/>
            </p:nvSpPr>
            <p:spPr>
              <a:xfrm>
                <a:off x="10331043" y="736603"/>
                <a:ext cx="549716" cy="5497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047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E8619E18-E75B-548D-7380-91678A06F6C7}"/>
              </a:ext>
            </a:extLst>
          </p:cNvPr>
          <p:cNvSpPr/>
          <p:nvPr/>
        </p:nvSpPr>
        <p:spPr>
          <a:xfrm>
            <a:off x="261144" y="220599"/>
            <a:ext cx="11610000" cy="6444978"/>
          </a:xfrm>
          <a:prstGeom prst="round2SameRect">
            <a:avLst>
              <a:gd name="adj1" fmla="val 709"/>
              <a:gd name="adj2" fmla="val 1876"/>
            </a:avLst>
          </a:prstGeom>
          <a:noFill/>
          <a:ln w="63500">
            <a:solidFill>
              <a:srgbClr val="D4086E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DC0466-1C25-71A3-FF54-4E63C70EAA41}"/>
              </a:ext>
            </a:extLst>
          </p:cNvPr>
          <p:cNvSpPr/>
          <p:nvPr/>
        </p:nvSpPr>
        <p:spPr>
          <a:xfrm>
            <a:off x="235744" y="220599"/>
            <a:ext cx="11660219" cy="569976"/>
          </a:xfrm>
          <a:prstGeom prst="roundRect">
            <a:avLst>
              <a:gd name="adj" fmla="val 12122"/>
            </a:avLst>
          </a:prstGeom>
          <a:solidFill>
            <a:srgbClr val="D4086E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 latinLnBrk="0">
              <a:defRPr/>
            </a:pPr>
            <a:r>
              <a:rPr lang="ko-KR" altLang="en-US" sz="2400" b="1" kern="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 구성</a:t>
            </a:r>
            <a:r>
              <a:rPr lang="en-US" altLang="ko-KR" sz="2400" b="1" kern="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4E50B19-C927-EC6B-A3F0-E21F77C161D5}"/>
              </a:ext>
            </a:extLst>
          </p:cNvPr>
          <p:cNvSpPr/>
          <p:nvPr/>
        </p:nvSpPr>
        <p:spPr>
          <a:xfrm>
            <a:off x="391813" y="32995"/>
            <a:ext cx="360000" cy="429189"/>
          </a:xfrm>
          <a:custGeom>
            <a:avLst/>
            <a:gdLst>
              <a:gd name="connsiteX0" fmla="*/ 48096 w 360000"/>
              <a:gd name="connsiteY0" fmla="*/ 0 h 429189"/>
              <a:gd name="connsiteX1" fmla="*/ 311904 w 360000"/>
              <a:gd name="connsiteY1" fmla="*/ 0 h 429189"/>
              <a:gd name="connsiteX2" fmla="*/ 360000 w 360000"/>
              <a:gd name="connsiteY2" fmla="*/ 48096 h 429189"/>
              <a:gd name="connsiteX3" fmla="*/ 360000 w 360000"/>
              <a:gd name="connsiteY3" fmla="*/ 311904 h 429189"/>
              <a:gd name="connsiteX4" fmla="*/ 311904 w 360000"/>
              <a:gd name="connsiteY4" fmla="*/ 360000 h 429189"/>
              <a:gd name="connsiteX5" fmla="*/ 257656 w 360000"/>
              <a:gd name="connsiteY5" fmla="*/ 360000 h 429189"/>
              <a:gd name="connsiteX6" fmla="*/ 194452 w 360000"/>
              <a:gd name="connsiteY6" fmla="*/ 423204 h 429189"/>
              <a:gd name="connsiteX7" fmla="*/ 165549 w 360000"/>
              <a:gd name="connsiteY7" fmla="*/ 423204 h 429189"/>
              <a:gd name="connsiteX8" fmla="*/ 102345 w 360000"/>
              <a:gd name="connsiteY8" fmla="*/ 360000 h 429189"/>
              <a:gd name="connsiteX9" fmla="*/ 48096 w 360000"/>
              <a:gd name="connsiteY9" fmla="*/ 360000 h 429189"/>
              <a:gd name="connsiteX10" fmla="*/ 0 w 360000"/>
              <a:gd name="connsiteY10" fmla="*/ 311904 h 429189"/>
              <a:gd name="connsiteX11" fmla="*/ 0 w 360000"/>
              <a:gd name="connsiteY11" fmla="*/ 48096 h 429189"/>
              <a:gd name="connsiteX12" fmla="*/ 48096 w 360000"/>
              <a:gd name="connsiteY12" fmla="*/ 0 h 42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000" h="429189">
                <a:moveTo>
                  <a:pt x="48096" y="0"/>
                </a:moveTo>
                <a:lnTo>
                  <a:pt x="311904" y="0"/>
                </a:lnTo>
                <a:cubicBezTo>
                  <a:pt x="338467" y="0"/>
                  <a:pt x="360000" y="21533"/>
                  <a:pt x="360000" y="48096"/>
                </a:cubicBezTo>
                <a:lnTo>
                  <a:pt x="360000" y="311904"/>
                </a:lnTo>
                <a:cubicBezTo>
                  <a:pt x="360000" y="338467"/>
                  <a:pt x="338467" y="360000"/>
                  <a:pt x="311904" y="360000"/>
                </a:cubicBezTo>
                <a:lnTo>
                  <a:pt x="257656" y="360000"/>
                </a:lnTo>
                <a:lnTo>
                  <a:pt x="194452" y="423204"/>
                </a:lnTo>
                <a:cubicBezTo>
                  <a:pt x="186471" y="431185"/>
                  <a:pt x="173531" y="431185"/>
                  <a:pt x="165549" y="423204"/>
                </a:cubicBezTo>
                <a:lnTo>
                  <a:pt x="102345" y="360000"/>
                </a:lnTo>
                <a:lnTo>
                  <a:pt x="48096" y="360000"/>
                </a:lnTo>
                <a:cubicBezTo>
                  <a:pt x="21533" y="360000"/>
                  <a:pt x="0" y="338467"/>
                  <a:pt x="0" y="311904"/>
                </a:cubicBezTo>
                <a:lnTo>
                  <a:pt x="0" y="48096"/>
                </a:lnTo>
                <a:cubicBezTo>
                  <a:pt x="0" y="21533"/>
                  <a:pt x="21533" y="0"/>
                  <a:pt x="48096" y="0"/>
                </a:cubicBezTo>
                <a:close/>
              </a:path>
            </a:pathLst>
          </a:custGeom>
          <a:solidFill>
            <a:srgbClr val="36B890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r>
              <a:rPr lang="en-US" altLang="ko-KR" sz="400" dirty="0">
                <a:solidFill>
                  <a:prstClr val="white"/>
                </a:solidFill>
              </a:rPr>
              <a:t>PAGE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01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1" name="모서리가 둥근 직사각형 139">
            <a:extLst>
              <a:ext uri="{FF2B5EF4-FFF2-40B4-BE49-F238E27FC236}">
                <a16:creationId xmlns:a16="http://schemas.microsoft.com/office/drawing/2014/main" id="{48DE4CDD-DF2A-B4F5-501E-2D65F83FD3E3}"/>
              </a:ext>
            </a:extLst>
          </p:cNvPr>
          <p:cNvSpPr/>
          <p:nvPr/>
        </p:nvSpPr>
        <p:spPr>
          <a:xfrm>
            <a:off x="1266788" y="2022647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140">
            <a:extLst>
              <a:ext uri="{FF2B5EF4-FFF2-40B4-BE49-F238E27FC236}">
                <a16:creationId xmlns:a16="http://schemas.microsoft.com/office/drawing/2014/main" id="{35B6CFC5-083C-50A1-1FD6-2D66C893EA6F}"/>
              </a:ext>
            </a:extLst>
          </p:cNvPr>
          <p:cNvSpPr/>
          <p:nvPr/>
        </p:nvSpPr>
        <p:spPr>
          <a:xfrm rot="16200000" flipH="1">
            <a:off x="1042319" y="2264188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D4086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1406A7-D5B6-D146-A318-76A78AE3C4C7}"/>
              </a:ext>
            </a:extLst>
          </p:cNvPr>
          <p:cNvSpPr/>
          <p:nvPr/>
        </p:nvSpPr>
        <p:spPr>
          <a:xfrm>
            <a:off x="2101175" y="2072969"/>
            <a:ext cx="3276967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강신석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 페이지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인트로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페이지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모서리가 둥근 직사각형 147">
            <a:extLst>
              <a:ext uri="{FF2B5EF4-FFF2-40B4-BE49-F238E27FC236}">
                <a16:creationId xmlns:a16="http://schemas.microsoft.com/office/drawing/2014/main" id="{C18830D5-C5DA-006D-BF50-7E1EC21AB496}"/>
              </a:ext>
            </a:extLst>
          </p:cNvPr>
          <p:cNvSpPr/>
          <p:nvPr/>
        </p:nvSpPr>
        <p:spPr>
          <a:xfrm>
            <a:off x="6503528" y="2033038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A1B700-A7BE-D7EE-564A-F62232D6F005}"/>
              </a:ext>
            </a:extLst>
          </p:cNvPr>
          <p:cNvSpPr/>
          <p:nvPr/>
        </p:nvSpPr>
        <p:spPr>
          <a:xfrm>
            <a:off x="7337915" y="2081828"/>
            <a:ext cx="3276967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우종화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 페이지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 페이지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양쪽 모서리가 둥근 사각형 170">
            <a:extLst>
              <a:ext uri="{FF2B5EF4-FFF2-40B4-BE49-F238E27FC236}">
                <a16:creationId xmlns:a16="http://schemas.microsoft.com/office/drawing/2014/main" id="{E67B89C0-A472-DD50-48FC-19281CAC966D}"/>
              </a:ext>
            </a:extLst>
          </p:cNvPr>
          <p:cNvSpPr/>
          <p:nvPr/>
        </p:nvSpPr>
        <p:spPr>
          <a:xfrm rot="16200000" flipH="1">
            <a:off x="6276605" y="2277661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D4086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모서리가 둥근 직사각형 139">
            <a:extLst>
              <a:ext uri="{FF2B5EF4-FFF2-40B4-BE49-F238E27FC236}">
                <a16:creationId xmlns:a16="http://schemas.microsoft.com/office/drawing/2014/main" id="{352253ED-568B-7441-9639-A312F20D0CD2}"/>
              </a:ext>
            </a:extLst>
          </p:cNvPr>
          <p:cNvSpPr/>
          <p:nvPr/>
        </p:nvSpPr>
        <p:spPr>
          <a:xfrm>
            <a:off x="1276313" y="3811801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양쪽 모서리가 둥근 사각형 140">
            <a:extLst>
              <a:ext uri="{FF2B5EF4-FFF2-40B4-BE49-F238E27FC236}">
                <a16:creationId xmlns:a16="http://schemas.microsoft.com/office/drawing/2014/main" id="{419C5D3A-5EB2-486D-9065-8D7D383670D8}"/>
              </a:ext>
            </a:extLst>
          </p:cNvPr>
          <p:cNvSpPr/>
          <p:nvPr/>
        </p:nvSpPr>
        <p:spPr>
          <a:xfrm rot="16200000" flipH="1">
            <a:off x="1051844" y="4053342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D4086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C5DBFFD-E6C5-9AB0-9102-A7E5ADDB9EEB}"/>
              </a:ext>
            </a:extLst>
          </p:cNvPr>
          <p:cNvSpPr/>
          <p:nvPr/>
        </p:nvSpPr>
        <p:spPr>
          <a:xfrm>
            <a:off x="2110700" y="3862123"/>
            <a:ext cx="3276967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윤하영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대기실 페이지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 페이지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모서리가 둥근 직사각형 147">
            <a:extLst>
              <a:ext uri="{FF2B5EF4-FFF2-40B4-BE49-F238E27FC236}">
                <a16:creationId xmlns:a16="http://schemas.microsoft.com/office/drawing/2014/main" id="{2DE799AE-DB28-8816-BB06-0EAA6D857283}"/>
              </a:ext>
            </a:extLst>
          </p:cNvPr>
          <p:cNvSpPr/>
          <p:nvPr/>
        </p:nvSpPr>
        <p:spPr>
          <a:xfrm>
            <a:off x="6513053" y="3811801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DAE1E7-954F-9D37-9193-C9EBDF8318E7}"/>
              </a:ext>
            </a:extLst>
          </p:cNvPr>
          <p:cNvSpPr/>
          <p:nvPr/>
        </p:nvSpPr>
        <p:spPr>
          <a:xfrm>
            <a:off x="7347440" y="3862889"/>
            <a:ext cx="3276967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장경국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 페이지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게임페이지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양쪽 모서리가 둥근 사각형 170">
            <a:extLst>
              <a:ext uri="{FF2B5EF4-FFF2-40B4-BE49-F238E27FC236}">
                <a16:creationId xmlns:a16="http://schemas.microsoft.com/office/drawing/2014/main" id="{7F530CEF-E5C7-F3F2-2A96-EF4FD13748F3}"/>
              </a:ext>
            </a:extLst>
          </p:cNvPr>
          <p:cNvSpPr/>
          <p:nvPr/>
        </p:nvSpPr>
        <p:spPr>
          <a:xfrm rot="16200000" flipH="1">
            <a:off x="6286130" y="4056305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D4086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BFF5B80-29F1-6583-E2CC-48BE8A0E52C8}"/>
              </a:ext>
            </a:extLst>
          </p:cNvPr>
          <p:cNvSpPr/>
          <p:nvPr/>
        </p:nvSpPr>
        <p:spPr>
          <a:xfrm>
            <a:off x="5292173" y="1721226"/>
            <a:ext cx="645470" cy="645470"/>
          </a:xfrm>
          <a:prstGeom prst="ellipse">
            <a:avLst/>
          </a:prstGeom>
          <a:solidFill>
            <a:srgbClr val="36B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72DB4CA-9314-7C7C-4456-73AE9D8D3D5B}"/>
              </a:ext>
            </a:extLst>
          </p:cNvPr>
          <p:cNvSpPr/>
          <p:nvPr/>
        </p:nvSpPr>
        <p:spPr>
          <a:xfrm>
            <a:off x="5292047" y="3516134"/>
            <a:ext cx="645470" cy="645470"/>
          </a:xfrm>
          <a:prstGeom prst="ellipse">
            <a:avLst/>
          </a:prstGeom>
          <a:solidFill>
            <a:srgbClr val="36B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CCF2F98-A0A4-CCA0-F092-EC01BD69E8BF}"/>
              </a:ext>
            </a:extLst>
          </p:cNvPr>
          <p:cNvSpPr/>
          <p:nvPr/>
        </p:nvSpPr>
        <p:spPr>
          <a:xfrm>
            <a:off x="10528912" y="1739273"/>
            <a:ext cx="645470" cy="645470"/>
          </a:xfrm>
          <a:prstGeom prst="ellipse">
            <a:avLst/>
          </a:prstGeom>
          <a:solidFill>
            <a:srgbClr val="36B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8F070CD-D96A-CA07-90EF-04F90DFE3798}"/>
              </a:ext>
            </a:extLst>
          </p:cNvPr>
          <p:cNvSpPr/>
          <p:nvPr/>
        </p:nvSpPr>
        <p:spPr>
          <a:xfrm>
            <a:off x="10528786" y="3534181"/>
            <a:ext cx="645470" cy="645470"/>
          </a:xfrm>
          <a:prstGeom prst="ellipse">
            <a:avLst/>
          </a:prstGeom>
          <a:solidFill>
            <a:srgbClr val="36B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3" name="그림 2" descr="어두운, 밤하늘이(가) 표시된 사진&#10;&#10;자동 생성된 설명">
            <a:extLst>
              <a:ext uri="{FF2B5EF4-FFF2-40B4-BE49-F238E27FC236}">
                <a16:creationId xmlns:a16="http://schemas.microsoft.com/office/drawing/2014/main" id="{8ECA30AA-3A03-40AA-A6AF-CDEC7182DC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07" y="3633371"/>
            <a:ext cx="444278" cy="4442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266E92-BEBD-4D48-A83B-C8C7B5996C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076" y="3651694"/>
            <a:ext cx="444278" cy="444278"/>
          </a:xfrm>
          <a:prstGeom prst="rect">
            <a:avLst/>
          </a:prstGeom>
        </p:spPr>
      </p:pic>
      <p:pic>
        <p:nvPicPr>
          <p:cNvPr id="8" name="그림 7" descr="검은색, 어두운, 밤하늘이(가) 표시된 사진&#10;&#10;자동 생성된 설명">
            <a:extLst>
              <a:ext uri="{FF2B5EF4-FFF2-40B4-BE49-F238E27FC236}">
                <a16:creationId xmlns:a16="http://schemas.microsoft.com/office/drawing/2014/main" id="{8466A9E3-E456-4CD5-9585-14D5FED22C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722" y="1839869"/>
            <a:ext cx="444278" cy="4442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E8B8FF-9603-43BC-AB17-97A987D18F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977" y="1842610"/>
            <a:ext cx="444278" cy="444278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576C35D8-182E-4B75-8C9F-04B0222B1988}"/>
              </a:ext>
            </a:extLst>
          </p:cNvPr>
          <p:cNvSpPr/>
          <p:nvPr/>
        </p:nvSpPr>
        <p:spPr>
          <a:xfrm>
            <a:off x="354235" y="459717"/>
            <a:ext cx="105038" cy="105038"/>
          </a:xfrm>
          <a:prstGeom prst="ellipse">
            <a:avLst/>
          </a:prstGeom>
          <a:solidFill>
            <a:srgbClr val="E4615B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7F86869-3D92-452B-BB0F-E80A61B8399A}"/>
              </a:ext>
            </a:extLst>
          </p:cNvPr>
          <p:cNvSpPr/>
          <p:nvPr/>
        </p:nvSpPr>
        <p:spPr>
          <a:xfrm>
            <a:off x="522663" y="464657"/>
            <a:ext cx="105038" cy="105038"/>
          </a:xfrm>
          <a:prstGeom prst="ellipse">
            <a:avLst/>
          </a:prstGeom>
          <a:solidFill>
            <a:srgbClr val="F6BF32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73C33F1-B067-4981-90AC-FEE8A183142E}"/>
              </a:ext>
            </a:extLst>
          </p:cNvPr>
          <p:cNvSpPr/>
          <p:nvPr/>
        </p:nvSpPr>
        <p:spPr>
          <a:xfrm>
            <a:off x="688185" y="468048"/>
            <a:ext cx="105038" cy="105038"/>
          </a:xfrm>
          <a:prstGeom prst="ellipse">
            <a:avLst/>
          </a:prstGeom>
          <a:solidFill>
            <a:srgbClr val="70C84E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2BF6F7-96BE-CEA4-EABA-021284FD6FF7}"/>
              </a:ext>
            </a:extLst>
          </p:cNvPr>
          <p:cNvGrpSpPr/>
          <p:nvPr/>
        </p:nvGrpSpPr>
        <p:grpSpPr>
          <a:xfrm>
            <a:off x="10196164" y="6055369"/>
            <a:ext cx="1344159" cy="407793"/>
            <a:chOff x="7830207" y="525517"/>
            <a:chExt cx="3239113" cy="98268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BCF3520-D4FD-B463-07BC-6B16629610B9}"/>
                </a:ext>
              </a:extLst>
            </p:cNvPr>
            <p:cNvGrpSpPr/>
            <p:nvPr/>
          </p:nvGrpSpPr>
          <p:grpSpPr>
            <a:xfrm>
              <a:off x="7830207" y="525517"/>
              <a:ext cx="982686" cy="982686"/>
              <a:chOff x="7830207" y="525517"/>
              <a:chExt cx="982686" cy="982686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E1C5AD5D-D106-D8F2-40F8-CEE8D569483A}"/>
                  </a:ext>
                </a:extLst>
              </p:cNvPr>
              <p:cNvSpPr/>
              <p:nvPr/>
            </p:nvSpPr>
            <p:spPr>
              <a:xfrm>
                <a:off x="7830207" y="525517"/>
                <a:ext cx="982686" cy="982686"/>
              </a:xfrm>
              <a:prstGeom prst="ellipse">
                <a:avLst/>
              </a:prstGeom>
              <a:solidFill>
                <a:srgbClr val="D408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622A885E-C915-9E78-69B4-AAAC2366D317}"/>
                  </a:ext>
                </a:extLst>
              </p:cNvPr>
              <p:cNvSpPr/>
              <p:nvPr/>
            </p:nvSpPr>
            <p:spPr>
              <a:xfrm>
                <a:off x="8058792" y="754102"/>
                <a:ext cx="525517" cy="5255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5E3148B-0055-31E6-6136-97E90BAEB452}"/>
                </a:ext>
              </a:extLst>
            </p:cNvPr>
            <p:cNvGrpSpPr/>
            <p:nvPr/>
          </p:nvGrpSpPr>
          <p:grpSpPr>
            <a:xfrm>
              <a:off x="8918082" y="567559"/>
              <a:ext cx="1042379" cy="898603"/>
              <a:chOff x="8918082" y="580697"/>
              <a:chExt cx="1042379" cy="898603"/>
            </a:xfrm>
          </p:grpSpPr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087B9EAE-F694-2A43-9622-0836212673A8}"/>
                  </a:ext>
                </a:extLst>
              </p:cNvPr>
              <p:cNvSpPr/>
              <p:nvPr/>
            </p:nvSpPr>
            <p:spPr>
              <a:xfrm>
                <a:off x="8918082" y="580697"/>
                <a:ext cx="1042379" cy="898603"/>
              </a:xfrm>
              <a:prstGeom prst="triangle">
                <a:avLst/>
              </a:prstGeom>
              <a:solidFill>
                <a:srgbClr val="D408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1D53CE30-64EE-0E4E-6F0E-B680E608E8C9}"/>
                  </a:ext>
                </a:extLst>
              </p:cNvPr>
              <p:cNvSpPr/>
              <p:nvPr/>
            </p:nvSpPr>
            <p:spPr>
              <a:xfrm>
                <a:off x="9232433" y="970280"/>
                <a:ext cx="413677" cy="356618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DF9E699-CA4F-1D0A-F3AF-ACC8DDEE8517}"/>
                </a:ext>
              </a:extLst>
            </p:cNvPr>
            <p:cNvGrpSpPr/>
            <p:nvPr/>
          </p:nvGrpSpPr>
          <p:grpSpPr>
            <a:xfrm>
              <a:off x="10142483" y="553442"/>
              <a:ext cx="926837" cy="926837"/>
              <a:chOff x="10142483" y="548043"/>
              <a:chExt cx="926837" cy="92683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1629EF7-C662-3D6D-41E7-D1930073E7EF}"/>
                  </a:ext>
                </a:extLst>
              </p:cNvPr>
              <p:cNvSpPr/>
              <p:nvPr/>
            </p:nvSpPr>
            <p:spPr>
              <a:xfrm>
                <a:off x="10142483" y="548043"/>
                <a:ext cx="926837" cy="926837"/>
              </a:xfrm>
              <a:prstGeom prst="rect">
                <a:avLst/>
              </a:prstGeom>
              <a:solidFill>
                <a:srgbClr val="D408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AA2A48A-F39E-7CB0-9CEB-CA7E3C7D352B}"/>
                  </a:ext>
                </a:extLst>
              </p:cNvPr>
              <p:cNvSpPr/>
              <p:nvPr/>
            </p:nvSpPr>
            <p:spPr>
              <a:xfrm>
                <a:off x="10331043" y="736603"/>
                <a:ext cx="549716" cy="5497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073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7889C5D2-2A99-ECD9-DD76-0E1D6C63F690}"/>
              </a:ext>
            </a:extLst>
          </p:cNvPr>
          <p:cNvSpPr/>
          <p:nvPr/>
        </p:nvSpPr>
        <p:spPr>
          <a:xfrm>
            <a:off x="2761915" y="1829827"/>
            <a:ext cx="6873178" cy="3396801"/>
          </a:xfrm>
          <a:prstGeom prst="round2SameRect">
            <a:avLst>
              <a:gd name="adj1" fmla="val 2007"/>
              <a:gd name="adj2" fmla="val 4905"/>
            </a:avLst>
          </a:prstGeom>
          <a:noFill/>
          <a:ln w="63500">
            <a:solidFill>
              <a:srgbClr val="D4086E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61B3913-EFB2-0532-C572-95AC259F829C}"/>
              </a:ext>
            </a:extLst>
          </p:cNvPr>
          <p:cNvSpPr/>
          <p:nvPr/>
        </p:nvSpPr>
        <p:spPr>
          <a:xfrm>
            <a:off x="2733332" y="1795525"/>
            <a:ext cx="6942099" cy="824005"/>
          </a:xfrm>
          <a:prstGeom prst="roundRect">
            <a:avLst>
              <a:gd name="adj" fmla="val 15464"/>
            </a:avLst>
          </a:prstGeom>
          <a:solidFill>
            <a:srgbClr val="D4086E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dirty="0" err="1">
                <a:solidFill>
                  <a:schemeClr val="bg1"/>
                </a:solidFill>
              </a:rPr>
              <a:t>쿠키클라우드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BB1C10D-89B2-EE73-FE09-76FFD8D3A688}"/>
              </a:ext>
            </a:extLst>
          </p:cNvPr>
          <p:cNvSpPr/>
          <p:nvPr/>
        </p:nvSpPr>
        <p:spPr>
          <a:xfrm>
            <a:off x="2516569" y="1631371"/>
            <a:ext cx="1396222" cy="515126"/>
          </a:xfrm>
          <a:custGeom>
            <a:avLst/>
            <a:gdLst>
              <a:gd name="connsiteX0" fmla="*/ 48096 w 360000"/>
              <a:gd name="connsiteY0" fmla="*/ 0 h 429189"/>
              <a:gd name="connsiteX1" fmla="*/ 311904 w 360000"/>
              <a:gd name="connsiteY1" fmla="*/ 0 h 429189"/>
              <a:gd name="connsiteX2" fmla="*/ 360000 w 360000"/>
              <a:gd name="connsiteY2" fmla="*/ 48096 h 429189"/>
              <a:gd name="connsiteX3" fmla="*/ 360000 w 360000"/>
              <a:gd name="connsiteY3" fmla="*/ 311904 h 429189"/>
              <a:gd name="connsiteX4" fmla="*/ 311904 w 360000"/>
              <a:gd name="connsiteY4" fmla="*/ 360000 h 429189"/>
              <a:gd name="connsiteX5" fmla="*/ 257656 w 360000"/>
              <a:gd name="connsiteY5" fmla="*/ 360000 h 429189"/>
              <a:gd name="connsiteX6" fmla="*/ 194452 w 360000"/>
              <a:gd name="connsiteY6" fmla="*/ 423204 h 429189"/>
              <a:gd name="connsiteX7" fmla="*/ 165549 w 360000"/>
              <a:gd name="connsiteY7" fmla="*/ 423204 h 429189"/>
              <a:gd name="connsiteX8" fmla="*/ 102345 w 360000"/>
              <a:gd name="connsiteY8" fmla="*/ 360000 h 429189"/>
              <a:gd name="connsiteX9" fmla="*/ 48096 w 360000"/>
              <a:gd name="connsiteY9" fmla="*/ 360000 h 429189"/>
              <a:gd name="connsiteX10" fmla="*/ 0 w 360000"/>
              <a:gd name="connsiteY10" fmla="*/ 311904 h 429189"/>
              <a:gd name="connsiteX11" fmla="*/ 0 w 360000"/>
              <a:gd name="connsiteY11" fmla="*/ 48096 h 429189"/>
              <a:gd name="connsiteX12" fmla="*/ 48096 w 360000"/>
              <a:gd name="connsiteY12" fmla="*/ 0 h 42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000" h="429189">
                <a:moveTo>
                  <a:pt x="48096" y="0"/>
                </a:moveTo>
                <a:lnTo>
                  <a:pt x="311904" y="0"/>
                </a:lnTo>
                <a:cubicBezTo>
                  <a:pt x="338467" y="0"/>
                  <a:pt x="360000" y="21533"/>
                  <a:pt x="360000" y="48096"/>
                </a:cubicBezTo>
                <a:lnTo>
                  <a:pt x="360000" y="311904"/>
                </a:lnTo>
                <a:cubicBezTo>
                  <a:pt x="360000" y="338467"/>
                  <a:pt x="338467" y="360000"/>
                  <a:pt x="311904" y="360000"/>
                </a:cubicBezTo>
                <a:lnTo>
                  <a:pt x="257656" y="360000"/>
                </a:lnTo>
                <a:lnTo>
                  <a:pt x="194452" y="423204"/>
                </a:lnTo>
                <a:cubicBezTo>
                  <a:pt x="186471" y="431185"/>
                  <a:pt x="173531" y="431185"/>
                  <a:pt x="165549" y="423204"/>
                </a:cubicBezTo>
                <a:lnTo>
                  <a:pt x="102345" y="360000"/>
                </a:lnTo>
                <a:lnTo>
                  <a:pt x="48096" y="360000"/>
                </a:lnTo>
                <a:cubicBezTo>
                  <a:pt x="21533" y="360000"/>
                  <a:pt x="0" y="338467"/>
                  <a:pt x="0" y="311904"/>
                </a:cubicBezTo>
                <a:lnTo>
                  <a:pt x="0" y="48096"/>
                </a:lnTo>
                <a:cubicBezTo>
                  <a:pt x="0" y="21533"/>
                  <a:pt x="21533" y="0"/>
                  <a:pt x="48096" y="0"/>
                </a:cubicBezTo>
                <a:close/>
              </a:path>
            </a:pathLst>
          </a:custGeom>
          <a:solidFill>
            <a:srgbClr val="36B890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noAutofit/>
          </a:bodyPr>
          <a:lstStyle/>
          <a:p>
            <a:pPr algn="ctr">
              <a:defRPr/>
            </a:pPr>
            <a:endParaRPr lang="en-US" altLang="ko-KR" sz="40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HTML. JS. CSS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37E1116-8020-E451-FA00-D1364EC91EF8}"/>
              </a:ext>
            </a:extLst>
          </p:cNvPr>
          <p:cNvSpPr/>
          <p:nvPr/>
        </p:nvSpPr>
        <p:spPr>
          <a:xfrm>
            <a:off x="2945776" y="2213791"/>
            <a:ext cx="126070" cy="126070"/>
          </a:xfrm>
          <a:prstGeom prst="ellipse">
            <a:avLst/>
          </a:prstGeom>
          <a:solidFill>
            <a:srgbClr val="E4615B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D69AB7-A529-1B2D-A4E1-8871634E33BB}"/>
              </a:ext>
            </a:extLst>
          </p:cNvPr>
          <p:cNvSpPr/>
          <p:nvPr/>
        </p:nvSpPr>
        <p:spPr>
          <a:xfrm>
            <a:off x="4882375" y="3445002"/>
            <a:ext cx="2613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mon몬소리 Black" panose="02000A03000000000000" pitchFamily="2" charset="-127"/>
              </a:rPr>
              <a:t>감사합니다</a:t>
            </a: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mon몬소리 Black" panose="02000A03000000000000" pitchFamily="2" charset="-127"/>
              </a:rPr>
              <a:t>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D891F5D-FEC2-5DFF-086A-95179C1FA4C4}"/>
              </a:ext>
            </a:extLst>
          </p:cNvPr>
          <p:cNvSpPr/>
          <p:nvPr/>
        </p:nvSpPr>
        <p:spPr>
          <a:xfrm>
            <a:off x="3147929" y="2219721"/>
            <a:ext cx="126070" cy="126070"/>
          </a:xfrm>
          <a:prstGeom prst="ellipse">
            <a:avLst/>
          </a:prstGeom>
          <a:solidFill>
            <a:srgbClr val="F6BF32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5A1248E-D9CF-68DD-1A6F-CC767321B518}"/>
              </a:ext>
            </a:extLst>
          </p:cNvPr>
          <p:cNvSpPr/>
          <p:nvPr/>
        </p:nvSpPr>
        <p:spPr>
          <a:xfrm>
            <a:off x="3346594" y="2223791"/>
            <a:ext cx="126070" cy="126070"/>
          </a:xfrm>
          <a:prstGeom prst="ellipse">
            <a:avLst/>
          </a:prstGeom>
          <a:solidFill>
            <a:srgbClr val="70C84E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36E8EA-B1D9-EB36-CE4B-5AB1F75DD9A2}"/>
              </a:ext>
            </a:extLst>
          </p:cNvPr>
          <p:cNvGrpSpPr/>
          <p:nvPr/>
        </p:nvGrpSpPr>
        <p:grpSpPr>
          <a:xfrm>
            <a:off x="8812893" y="1891843"/>
            <a:ext cx="644038" cy="637392"/>
            <a:chOff x="8076577" y="1112794"/>
            <a:chExt cx="1012624" cy="1002175"/>
          </a:xfrm>
        </p:grpSpPr>
        <p:pic>
          <p:nvPicPr>
            <p:cNvPr id="21" name="그림 20" descr="어두운, 밤하늘이(가) 표시된 사진&#10;&#10;자동 생성된 설명">
              <a:extLst>
                <a:ext uri="{FF2B5EF4-FFF2-40B4-BE49-F238E27FC236}">
                  <a16:creationId xmlns:a16="http://schemas.microsoft.com/office/drawing/2014/main" id="{03A8C8B1-561C-5CFB-36AA-18EAF2232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577" y="1670691"/>
              <a:ext cx="444278" cy="44427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7C72D37-A602-D7F2-75CC-15595105C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923" y="1670021"/>
              <a:ext cx="444278" cy="444278"/>
            </a:xfrm>
            <a:prstGeom prst="rect">
              <a:avLst/>
            </a:prstGeom>
          </p:spPr>
        </p:pic>
        <p:pic>
          <p:nvPicPr>
            <p:cNvPr id="23" name="그림 22" descr="검은색, 어두운, 밤하늘이(가) 표시된 사진&#10;&#10;자동 생성된 설명">
              <a:extLst>
                <a:ext uri="{FF2B5EF4-FFF2-40B4-BE49-F238E27FC236}">
                  <a16:creationId xmlns:a16="http://schemas.microsoft.com/office/drawing/2014/main" id="{D8963454-DDEC-F5B2-DB85-E0B2E11C7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577" y="1112794"/>
              <a:ext cx="444278" cy="44427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496D443-488E-25D9-7EA2-2F6B8C837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923" y="1112794"/>
              <a:ext cx="444278" cy="44427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4D1DE5-A6FC-B1CC-4EF2-CCD6B8CED6CA}"/>
              </a:ext>
            </a:extLst>
          </p:cNvPr>
          <p:cNvGrpSpPr/>
          <p:nvPr/>
        </p:nvGrpSpPr>
        <p:grpSpPr>
          <a:xfrm>
            <a:off x="5423920" y="4453859"/>
            <a:ext cx="1344159" cy="407793"/>
            <a:chOff x="7830207" y="525517"/>
            <a:chExt cx="3239113" cy="98268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49DC52F-7582-1A68-BA83-6F486D0AC898}"/>
                </a:ext>
              </a:extLst>
            </p:cNvPr>
            <p:cNvGrpSpPr/>
            <p:nvPr/>
          </p:nvGrpSpPr>
          <p:grpSpPr>
            <a:xfrm>
              <a:off x="7830207" y="525517"/>
              <a:ext cx="982686" cy="982686"/>
              <a:chOff x="7830207" y="525517"/>
              <a:chExt cx="982686" cy="982686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E1140C3D-2D3E-7637-F46D-D0DDC0C6684A}"/>
                  </a:ext>
                </a:extLst>
              </p:cNvPr>
              <p:cNvSpPr/>
              <p:nvPr/>
            </p:nvSpPr>
            <p:spPr>
              <a:xfrm>
                <a:off x="7830207" y="525517"/>
                <a:ext cx="982686" cy="982686"/>
              </a:xfrm>
              <a:prstGeom prst="ellipse">
                <a:avLst/>
              </a:prstGeom>
              <a:solidFill>
                <a:srgbClr val="D408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FFE5F4AF-3CF5-E2C7-0926-660EE094837D}"/>
                  </a:ext>
                </a:extLst>
              </p:cNvPr>
              <p:cNvSpPr/>
              <p:nvPr/>
            </p:nvSpPr>
            <p:spPr>
              <a:xfrm>
                <a:off x="8058792" y="754102"/>
                <a:ext cx="525517" cy="5255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A374730-2E09-1165-3235-5F34289DDE8A}"/>
                </a:ext>
              </a:extLst>
            </p:cNvPr>
            <p:cNvGrpSpPr/>
            <p:nvPr/>
          </p:nvGrpSpPr>
          <p:grpSpPr>
            <a:xfrm>
              <a:off x="8918082" y="567559"/>
              <a:ext cx="1042379" cy="898603"/>
              <a:chOff x="8918082" y="580697"/>
              <a:chExt cx="1042379" cy="898603"/>
            </a:xfrm>
          </p:grpSpPr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7DE2C499-F1A8-E54F-FC6F-30D2D05E0FDB}"/>
                  </a:ext>
                </a:extLst>
              </p:cNvPr>
              <p:cNvSpPr/>
              <p:nvPr/>
            </p:nvSpPr>
            <p:spPr>
              <a:xfrm>
                <a:off x="8918082" y="580697"/>
                <a:ext cx="1042379" cy="898603"/>
              </a:xfrm>
              <a:prstGeom prst="triangle">
                <a:avLst/>
              </a:prstGeom>
              <a:solidFill>
                <a:srgbClr val="D408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65D885D7-AC6E-2020-5106-891F687FF696}"/>
                  </a:ext>
                </a:extLst>
              </p:cNvPr>
              <p:cNvSpPr/>
              <p:nvPr/>
            </p:nvSpPr>
            <p:spPr>
              <a:xfrm>
                <a:off x="9232433" y="970280"/>
                <a:ext cx="413677" cy="356618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4EC7D74-46BD-B29B-CCD0-27BBD291A534}"/>
                </a:ext>
              </a:extLst>
            </p:cNvPr>
            <p:cNvGrpSpPr/>
            <p:nvPr/>
          </p:nvGrpSpPr>
          <p:grpSpPr>
            <a:xfrm>
              <a:off x="10142483" y="553442"/>
              <a:ext cx="926837" cy="926837"/>
              <a:chOff x="10142483" y="548043"/>
              <a:chExt cx="926837" cy="92683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903A672-BD40-A444-CAC4-4C580D656672}"/>
                  </a:ext>
                </a:extLst>
              </p:cNvPr>
              <p:cNvSpPr/>
              <p:nvPr/>
            </p:nvSpPr>
            <p:spPr>
              <a:xfrm>
                <a:off x="10142483" y="548043"/>
                <a:ext cx="926837" cy="926837"/>
              </a:xfrm>
              <a:prstGeom prst="rect">
                <a:avLst/>
              </a:prstGeom>
              <a:solidFill>
                <a:srgbClr val="D408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34A9BBFA-5BDA-E941-4489-4400AD68CAFD}"/>
                  </a:ext>
                </a:extLst>
              </p:cNvPr>
              <p:cNvSpPr/>
              <p:nvPr/>
            </p:nvSpPr>
            <p:spPr>
              <a:xfrm>
                <a:off x="10331043" y="736603"/>
                <a:ext cx="549716" cy="5497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23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E8619E18-E75B-548D-7380-91678A06F6C7}"/>
              </a:ext>
            </a:extLst>
          </p:cNvPr>
          <p:cNvSpPr/>
          <p:nvPr/>
        </p:nvSpPr>
        <p:spPr>
          <a:xfrm>
            <a:off x="261144" y="220599"/>
            <a:ext cx="11610000" cy="6444978"/>
          </a:xfrm>
          <a:prstGeom prst="round2SameRect">
            <a:avLst>
              <a:gd name="adj1" fmla="val 709"/>
              <a:gd name="adj2" fmla="val 1876"/>
            </a:avLst>
          </a:prstGeom>
          <a:noFill/>
          <a:ln w="635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DC0466-1C25-71A3-FF54-4E63C70EAA41}"/>
              </a:ext>
            </a:extLst>
          </p:cNvPr>
          <p:cNvSpPr/>
          <p:nvPr/>
        </p:nvSpPr>
        <p:spPr>
          <a:xfrm>
            <a:off x="235744" y="220599"/>
            <a:ext cx="11660219" cy="569976"/>
          </a:xfrm>
          <a:prstGeom prst="roundRect">
            <a:avLst>
              <a:gd name="adj" fmla="val 12122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 latinLnBrk="0">
              <a:defRPr/>
            </a:pPr>
            <a:r>
              <a:rPr lang="ko-KR" altLang="en-US" sz="2400" b="1" dirty="0">
                <a:solidFill>
                  <a:schemeClr val="bg1"/>
                </a:solidFill>
              </a:rPr>
              <a:t>제작기획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4E50B19-C927-EC6B-A3F0-E21F77C161D5}"/>
              </a:ext>
            </a:extLst>
          </p:cNvPr>
          <p:cNvSpPr/>
          <p:nvPr/>
        </p:nvSpPr>
        <p:spPr>
          <a:xfrm>
            <a:off x="391813" y="26732"/>
            <a:ext cx="360000" cy="429189"/>
          </a:xfrm>
          <a:custGeom>
            <a:avLst/>
            <a:gdLst>
              <a:gd name="connsiteX0" fmla="*/ 48096 w 360000"/>
              <a:gd name="connsiteY0" fmla="*/ 0 h 429189"/>
              <a:gd name="connsiteX1" fmla="*/ 311904 w 360000"/>
              <a:gd name="connsiteY1" fmla="*/ 0 h 429189"/>
              <a:gd name="connsiteX2" fmla="*/ 360000 w 360000"/>
              <a:gd name="connsiteY2" fmla="*/ 48096 h 429189"/>
              <a:gd name="connsiteX3" fmla="*/ 360000 w 360000"/>
              <a:gd name="connsiteY3" fmla="*/ 311904 h 429189"/>
              <a:gd name="connsiteX4" fmla="*/ 311904 w 360000"/>
              <a:gd name="connsiteY4" fmla="*/ 360000 h 429189"/>
              <a:gd name="connsiteX5" fmla="*/ 257656 w 360000"/>
              <a:gd name="connsiteY5" fmla="*/ 360000 h 429189"/>
              <a:gd name="connsiteX6" fmla="*/ 194452 w 360000"/>
              <a:gd name="connsiteY6" fmla="*/ 423204 h 429189"/>
              <a:gd name="connsiteX7" fmla="*/ 165549 w 360000"/>
              <a:gd name="connsiteY7" fmla="*/ 423204 h 429189"/>
              <a:gd name="connsiteX8" fmla="*/ 102345 w 360000"/>
              <a:gd name="connsiteY8" fmla="*/ 360000 h 429189"/>
              <a:gd name="connsiteX9" fmla="*/ 48096 w 360000"/>
              <a:gd name="connsiteY9" fmla="*/ 360000 h 429189"/>
              <a:gd name="connsiteX10" fmla="*/ 0 w 360000"/>
              <a:gd name="connsiteY10" fmla="*/ 311904 h 429189"/>
              <a:gd name="connsiteX11" fmla="*/ 0 w 360000"/>
              <a:gd name="connsiteY11" fmla="*/ 48096 h 429189"/>
              <a:gd name="connsiteX12" fmla="*/ 48096 w 360000"/>
              <a:gd name="connsiteY12" fmla="*/ 0 h 42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000" h="429189">
                <a:moveTo>
                  <a:pt x="48096" y="0"/>
                </a:moveTo>
                <a:lnTo>
                  <a:pt x="311904" y="0"/>
                </a:lnTo>
                <a:cubicBezTo>
                  <a:pt x="338467" y="0"/>
                  <a:pt x="360000" y="21533"/>
                  <a:pt x="360000" y="48096"/>
                </a:cubicBezTo>
                <a:lnTo>
                  <a:pt x="360000" y="311904"/>
                </a:lnTo>
                <a:cubicBezTo>
                  <a:pt x="360000" y="338467"/>
                  <a:pt x="338467" y="360000"/>
                  <a:pt x="311904" y="360000"/>
                </a:cubicBezTo>
                <a:lnTo>
                  <a:pt x="257656" y="360000"/>
                </a:lnTo>
                <a:lnTo>
                  <a:pt x="194452" y="423204"/>
                </a:lnTo>
                <a:cubicBezTo>
                  <a:pt x="186471" y="431185"/>
                  <a:pt x="173531" y="431185"/>
                  <a:pt x="165549" y="423204"/>
                </a:cubicBezTo>
                <a:lnTo>
                  <a:pt x="102345" y="360000"/>
                </a:lnTo>
                <a:lnTo>
                  <a:pt x="48096" y="360000"/>
                </a:lnTo>
                <a:cubicBezTo>
                  <a:pt x="21533" y="360000"/>
                  <a:pt x="0" y="338467"/>
                  <a:pt x="0" y="311904"/>
                </a:cubicBezTo>
                <a:lnTo>
                  <a:pt x="0" y="48096"/>
                </a:lnTo>
                <a:cubicBezTo>
                  <a:pt x="0" y="21533"/>
                  <a:pt x="21533" y="0"/>
                  <a:pt x="48096" y="0"/>
                </a:cubicBezTo>
                <a:close/>
              </a:path>
            </a:pathLst>
          </a:custGeom>
          <a:solidFill>
            <a:srgbClr val="D4086E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r>
              <a:rPr lang="en-US" altLang="ko-KR" sz="400" dirty="0">
                <a:solidFill>
                  <a:prstClr val="white"/>
                </a:solidFill>
              </a:rPr>
              <a:t>PAGE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02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46FD20-A852-473B-A98C-E034F70ECF09}"/>
              </a:ext>
            </a:extLst>
          </p:cNvPr>
          <p:cNvSpPr/>
          <p:nvPr/>
        </p:nvSpPr>
        <p:spPr>
          <a:xfrm>
            <a:off x="354235" y="459717"/>
            <a:ext cx="105038" cy="105038"/>
          </a:xfrm>
          <a:prstGeom prst="ellipse">
            <a:avLst/>
          </a:prstGeom>
          <a:solidFill>
            <a:srgbClr val="E4615B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593B5B5-953D-41CC-8DCC-AF13943100C4}"/>
              </a:ext>
            </a:extLst>
          </p:cNvPr>
          <p:cNvSpPr/>
          <p:nvPr/>
        </p:nvSpPr>
        <p:spPr>
          <a:xfrm>
            <a:off x="522663" y="464657"/>
            <a:ext cx="105038" cy="105038"/>
          </a:xfrm>
          <a:prstGeom prst="ellipse">
            <a:avLst/>
          </a:prstGeom>
          <a:solidFill>
            <a:srgbClr val="F6BF32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28C93F2-CDC8-4757-A86D-1C659C21E774}"/>
              </a:ext>
            </a:extLst>
          </p:cNvPr>
          <p:cNvSpPr/>
          <p:nvPr/>
        </p:nvSpPr>
        <p:spPr>
          <a:xfrm>
            <a:off x="688185" y="468048"/>
            <a:ext cx="105038" cy="105038"/>
          </a:xfrm>
          <a:prstGeom prst="ellipse">
            <a:avLst/>
          </a:prstGeom>
          <a:solidFill>
            <a:srgbClr val="70C84E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E8F8B-6103-2309-BFCF-4A6BC8388691}"/>
              </a:ext>
            </a:extLst>
          </p:cNvPr>
          <p:cNvSpPr txBox="1"/>
          <p:nvPr/>
        </p:nvSpPr>
        <p:spPr>
          <a:xfrm>
            <a:off x="3294549" y="5686037"/>
            <a:ext cx="554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hlinkClick r:id="rId2"/>
              </a:rPr>
              <a:t>https://www.youtube.com/watch?v=IZXBEgTrJrU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881C64-8642-F26C-F01C-885E3269B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614" y="1225937"/>
            <a:ext cx="8598408" cy="402361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3513BB4-346A-F19C-A6F2-51A548B97361}"/>
              </a:ext>
            </a:extLst>
          </p:cNvPr>
          <p:cNvGrpSpPr/>
          <p:nvPr/>
        </p:nvGrpSpPr>
        <p:grpSpPr>
          <a:xfrm>
            <a:off x="10487158" y="6116617"/>
            <a:ext cx="1194978" cy="352198"/>
            <a:chOff x="6383463" y="4453858"/>
            <a:chExt cx="1383609" cy="40779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505E964-5D5A-451F-D9DA-5B8B3A3778A0}"/>
                </a:ext>
              </a:extLst>
            </p:cNvPr>
            <p:cNvSpPr/>
            <p:nvPr/>
          </p:nvSpPr>
          <p:spPr>
            <a:xfrm>
              <a:off x="6851347" y="4453858"/>
              <a:ext cx="407793" cy="4077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C6940BB-F889-93D7-7FAD-335BEB6D070B}"/>
                </a:ext>
              </a:extLst>
            </p:cNvPr>
            <p:cNvSpPr/>
            <p:nvPr/>
          </p:nvSpPr>
          <p:spPr>
            <a:xfrm>
              <a:off x="6946205" y="4548716"/>
              <a:ext cx="218078" cy="2180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4AD01EF-084B-3431-18E9-454A5E86A7BD}"/>
                </a:ext>
              </a:extLst>
            </p:cNvPr>
            <p:cNvSpPr/>
            <p:nvPr/>
          </p:nvSpPr>
          <p:spPr>
            <a:xfrm>
              <a:off x="6383463" y="4465447"/>
              <a:ext cx="384616" cy="3846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BDFC63E-B907-35CC-1579-DAFC676005FE}"/>
                </a:ext>
              </a:extLst>
            </p:cNvPr>
            <p:cNvSpPr/>
            <p:nvPr/>
          </p:nvSpPr>
          <p:spPr>
            <a:xfrm>
              <a:off x="6466731" y="4465447"/>
              <a:ext cx="301348" cy="3013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30F318-7919-F47B-941A-75F686DE847D}"/>
                </a:ext>
              </a:extLst>
            </p:cNvPr>
            <p:cNvSpPr/>
            <p:nvPr/>
          </p:nvSpPr>
          <p:spPr>
            <a:xfrm>
              <a:off x="7379999" y="4465447"/>
              <a:ext cx="384616" cy="3846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697B49-4062-788B-7789-7F54F109E801}"/>
                </a:ext>
              </a:extLst>
            </p:cNvPr>
            <p:cNvSpPr/>
            <p:nvPr/>
          </p:nvSpPr>
          <p:spPr>
            <a:xfrm>
              <a:off x="7379999" y="4545178"/>
              <a:ext cx="301348" cy="871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B73C25D-43F2-361D-C44E-4EC938724E32}"/>
                </a:ext>
              </a:extLst>
            </p:cNvPr>
            <p:cNvSpPr/>
            <p:nvPr/>
          </p:nvSpPr>
          <p:spPr>
            <a:xfrm>
              <a:off x="7465724" y="4697578"/>
              <a:ext cx="301348" cy="871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58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E8619E18-E75B-548D-7380-91678A06F6C7}"/>
              </a:ext>
            </a:extLst>
          </p:cNvPr>
          <p:cNvSpPr/>
          <p:nvPr/>
        </p:nvSpPr>
        <p:spPr>
          <a:xfrm>
            <a:off x="261144" y="220599"/>
            <a:ext cx="11610000" cy="6444978"/>
          </a:xfrm>
          <a:prstGeom prst="round2SameRect">
            <a:avLst>
              <a:gd name="adj1" fmla="val 709"/>
              <a:gd name="adj2" fmla="val 1876"/>
            </a:avLst>
          </a:prstGeom>
          <a:noFill/>
          <a:ln w="635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DC0466-1C25-71A3-FF54-4E63C70EAA41}"/>
              </a:ext>
            </a:extLst>
          </p:cNvPr>
          <p:cNvSpPr/>
          <p:nvPr/>
        </p:nvSpPr>
        <p:spPr>
          <a:xfrm>
            <a:off x="235744" y="220599"/>
            <a:ext cx="11660219" cy="569976"/>
          </a:xfrm>
          <a:prstGeom prst="roundRect">
            <a:avLst>
              <a:gd name="adj" fmla="val 12122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 latinLnBrk="0">
              <a:defRPr/>
            </a:pPr>
            <a:r>
              <a:rPr lang="ko-KR" altLang="en-US" sz="2400" b="1" dirty="0">
                <a:solidFill>
                  <a:schemeClr val="bg1"/>
                </a:solidFill>
              </a:rPr>
              <a:t>페이지 구성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4E50B19-C927-EC6B-A3F0-E21F77C161D5}"/>
              </a:ext>
            </a:extLst>
          </p:cNvPr>
          <p:cNvSpPr/>
          <p:nvPr/>
        </p:nvSpPr>
        <p:spPr>
          <a:xfrm>
            <a:off x="391813" y="26732"/>
            <a:ext cx="360000" cy="429189"/>
          </a:xfrm>
          <a:custGeom>
            <a:avLst/>
            <a:gdLst>
              <a:gd name="connsiteX0" fmla="*/ 48096 w 360000"/>
              <a:gd name="connsiteY0" fmla="*/ 0 h 429189"/>
              <a:gd name="connsiteX1" fmla="*/ 311904 w 360000"/>
              <a:gd name="connsiteY1" fmla="*/ 0 h 429189"/>
              <a:gd name="connsiteX2" fmla="*/ 360000 w 360000"/>
              <a:gd name="connsiteY2" fmla="*/ 48096 h 429189"/>
              <a:gd name="connsiteX3" fmla="*/ 360000 w 360000"/>
              <a:gd name="connsiteY3" fmla="*/ 311904 h 429189"/>
              <a:gd name="connsiteX4" fmla="*/ 311904 w 360000"/>
              <a:gd name="connsiteY4" fmla="*/ 360000 h 429189"/>
              <a:gd name="connsiteX5" fmla="*/ 257656 w 360000"/>
              <a:gd name="connsiteY5" fmla="*/ 360000 h 429189"/>
              <a:gd name="connsiteX6" fmla="*/ 194452 w 360000"/>
              <a:gd name="connsiteY6" fmla="*/ 423204 h 429189"/>
              <a:gd name="connsiteX7" fmla="*/ 165549 w 360000"/>
              <a:gd name="connsiteY7" fmla="*/ 423204 h 429189"/>
              <a:gd name="connsiteX8" fmla="*/ 102345 w 360000"/>
              <a:gd name="connsiteY8" fmla="*/ 360000 h 429189"/>
              <a:gd name="connsiteX9" fmla="*/ 48096 w 360000"/>
              <a:gd name="connsiteY9" fmla="*/ 360000 h 429189"/>
              <a:gd name="connsiteX10" fmla="*/ 0 w 360000"/>
              <a:gd name="connsiteY10" fmla="*/ 311904 h 429189"/>
              <a:gd name="connsiteX11" fmla="*/ 0 w 360000"/>
              <a:gd name="connsiteY11" fmla="*/ 48096 h 429189"/>
              <a:gd name="connsiteX12" fmla="*/ 48096 w 360000"/>
              <a:gd name="connsiteY12" fmla="*/ 0 h 42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000" h="429189">
                <a:moveTo>
                  <a:pt x="48096" y="0"/>
                </a:moveTo>
                <a:lnTo>
                  <a:pt x="311904" y="0"/>
                </a:lnTo>
                <a:cubicBezTo>
                  <a:pt x="338467" y="0"/>
                  <a:pt x="360000" y="21533"/>
                  <a:pt x="360000" y="48096"/>
                </a:cubicBezTo>
                <a:lnTo>
                  <a:pt x="360000" y="311904"/>
                </a:lnTo>
                <a:cubicBezTo>
                  <a:pt x="360000" y="338467"/>
                  <a:pt x="338467" y="360000"/>
                  <a:pt x="311904" y="360000"/>
                </a:cubicBezTo>
                <a:lnTo>
                  <a:pt x="257656" y="360000"/>
                </a:lnTo>
                <a:lnTo>
                  <a:pt x="194452" y="423204"/>
                </a:lnTo>
                <a:cubicBezTo>
                  <a:pt x="186471" y="431185"/>
                  <a:pt x="173531" y="431185"/>
                  <a:pt x="165549" y="423204"/>
                </a:cubicBezTo>
                <a:lnTo>
                  <a:pt x="102345" y="360000"/>
                </a:lnTo>
                <a:lnTo>
                  <a:pt x="48096" y="360000"/>
                </a:lnTo>
                <a:cubicBezTo>
                  <a:pt x="21533" y="360000"/>
                  <a:pt x="0" y="338467"/>
                  <a:pt x="0" y="311904"/>
                </a:cubicBezTo>
                <a:lnTo>
                  <a:pt x="0" y="48096"/>
                </a:lnTo>
                <a:cubicBezTo>
                  <a:pt x="0" y="21533"/>
                  <a:pt x="21533" y="0"/>
                  <a:pt x="48096" y="0"/>
                </a:cubicBezTo>
                <a:close/>
              </a:path>
            </a:pathLst>
          </a:custGeom>
          <a:solidFill>
            <a:srgbClr val="D4086E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r>
              <a:rPr lang="en-US" altLang="ko-KR" sz="400" dirty="0">
                <a:solidFill>
                  <a:prstClr val="white"/>
                </a:solidFill>
              </a:rPr>
              <a:t>PAGE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03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46FD20-A852-473B-A98C-E034F70ECF09}"/>
              </a:ext>
            </a:extLst>
          </p:cNvPr>
          <p:cNvSpPr/>
          <p:nvPr/>
        </p:nvSpPr>
        <p:spPr>
          <a:xfrm>
            <a:off x="354235" y="459717"/>
            <a:ext cx="105038" cy="105038"/>
          </a:xfrm>
          <a:prstGeom prst="ellipse">
            <a:avLst/>
          </a:prstGeom>
          <a:solidFill>
            <a:srgbClr val="E4615B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593B5B5-953D-41CC-8DCC-AF13943100C4}"/>
              </a:ext>
            </a:extLst>
          </p:cNvPr>
          <p:cNvSpPr/>
          <p:nvPr/>
        </p:nvSpPr>
        <p:spPr>
          <a:xfrm>
            <a:off x="522663" y="464657"/>
            <a:ext cx="105038" cy="105038"/>
          </a:xfrm>
          <a:prstGeom prst="ellipse">
            <a:avLst/>
          </a:prstGeom>
          <a:solidFill>
            <a:srgbClr val="F6BF32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28C93F2-CDC8-4757-A86D-1C659C21E774}"/>
              </a:ext>
            </a:extLst>
          </p:cNvPr>
          <p:cNvSpPr/>
          <p:nvPr/>
        </p:nvSpPr>
        <p:spPr>
          <a:xfrm>
            <a:off x="688185" y="468048"/>
            <a:ext cx="105038" cy="105038"/>
          </a:xfrm>
          <a:prstGeom prst="ellipse">
            <a:avLst/>
          </a:prstGeom>
          <a:solidFill>
            <a:srgbClr val="70C84E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defRPr/>
            </a:pP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93BA106-9D06-5344-42DB-36A81A390986}"/>
              </a:ext>
            </a:extLst>
          </p:cNvPr>
          <p:cNvGrpSpPr/>
          <p:nvPr/>
        </p:nvGrpSpPr>
        <p:grpSpPr>
          <a:xfrm>
            <a:off x="782876" y="1785183"/>
            <a:ext cx="5135234" cy="4449159"/>
            <a:chOff x="813356" y="1386348"/>
            <a:chExt cx="5135234" cy="4449159"/>
          </a:xfrm>
        </p:grpSpPr>
        <p:sp>
          <p:nvSpPr>
            <p:cNvPr id="29" name="사각형: 둥근 위쪽 모서리 28">
              <a:extLst>
                <a:ext uri="{FF2B5EF4-FFF2-40B4-BE49-F238E27FC236}">
                  <a16:creationId xmlns:a16="http://schemas.microsoft.com/office/drawing/2014/main" id="{642C1E64-BA99-4FEE-5AAE-3F9CF2A6B768}"/>
                </a:ext>
              </a:extLst>
            </p:cNvPr>
            <p:cNvSpPr/>
            <p:nvPr/>
          </p:nvSpPr>
          <p:spPr>
            <a:xfrm>
              <a:off x="824542" y="1386348"/>
              <a:ext cx="5113117" cy="4449159"/>
            </a:xfrm>
            <a:prstGeom prst="round2SameRect">
              <a:avLst>
                <a:gd name="adj1" fmla="val 709"/>
                <a:gd name="adj2" fmla="val 1876"/>
              </a:avLst>
            </a:prstGeom>
            <a:noFill/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7E663B8-2F5B-D100-2290-AA7E242E226F}"/>
                </a:ext>
              </a:extLst>
            </p:cNvPr>
            <p:cNvSpPr/>
            <p:nvPr/>
          </p:nvSpPr>
          <p:spPr>
            <a:xfrm>
              <a:off x="813356" y="1386349"/>
              <a:ext cx="5135234" cy="251022"/>
            </a:xfrm>
            <a:prstGeom prst="roundRect">
              <a:avLst>
                <a:gd name="adj" fmla="val 12122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39750" latinLnBrk="0">
                <a:defRPr/>
              </a:pP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FBC5B40-530C-B5C8-EBD2-A997B9219F16}"/>
                </a:ext>
              </a:extLst>
            </p:cNvPr>
            <p:cNvSpPr/>
            <p:nvPr/>
          </p:nvSpPr>
          <p:spPr>
            <a:xfrm>
              <a:off x="920528" y="1451398"/>
              <a:ext cx="105056" cy="105056"/>
            </a:xfrm>
            <a:prstGeom prst="ellipse">
              <a:avLst/>
            </a:prstGeom>
            <a:solidFill>
              <a:srgbClr val="E4615B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76D0A11-2973-CA99-3D54-D40C9A55ED0A}"/>
                </a:ext>
              </a:extLst>
            </p:cNvPr>
            <p:cNvSpPr/>
            <p:nvPr/>
          </p:nvSpPr>
          <p:spPr>
            <a:xfrm>
              <a:off x="1105828" y="1453572"/>
              <a:ext cx="105056" cy="105056"/>
            </a:xfrm>
            <a:prstGeom prst="ellipse">
              <a:avLst/>
            </a:prstGeom>
            <a:solidFill>
              <a:srgbClr val="F6BF32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BE70BDD-1098-E337-E05C-1D112F0998D0}"/>
                </a:ext>
              </a:extLst>
            </p:cNvPr>
            <p:cNvSpPr/>
            <p:nvPr/>
          </p:nvSpPr>
          <p:spPr>
            <a:xfrm>
              <a:off x="1286674" y="1455065"/>
              <a:ext cx="105056" cy="105056"/>
            </a:xfrm>
            <a:prstGeom prst="ellipse">
              <a:avLst/>
            </a:prstGeom>
            <a:solidFill>
              <a:srgbClr val="70C84E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83E5CD3-95C5-84F1-72CF-BA7851350E99}"/>
              </a:ext>
            </a:extLst>
          </p:cNvPr>
          <p:cNvGrpSpPr/>
          <p:nvPr/>
        </p:nvGrpSpPr>
        <p:grpSpPr>
          <a:xfrm>
            <a:off x="7217848" y="2629682"/>
            <a:ext cx="3859932" cy="369332"/>
            <a:chOff x="1432370" y="2689720"/>
            <a:chExt cx="38599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FDAB980-C07C-710D-C16F-0F28348793ED}"/>
                </a:ext>
              </a:extLst>
            </p:cNvPr>
            <p:cNvSpPr txBox="1"/>
            <p:nvPr/>
          </p:nvSpPr>
          <p:spPr>
            <a:xfrm>
              <a:off x="1490740" y="2689720"/>
              <a:ext cx="3706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프론트 화면 구성</a:t>
              </a:r>
            </a:p>
          </p:txBody>
        </p:sp>
        <p:sp>
          <p:nvSpPr>
            <p:cNvPr id="36" name="왼쪽 대괄호 35">
              <a:extLst>
                <a:ext uri="{FF2B5EF4-FFF2-40B4-BE49-F238E27FC236}">
                  <a16:creationId xmlns:a16="http://schemas.microsoft.com/office/drawing/2014/main" id="{43DF81DF-54F3-8B8A-87B4-7E278B9FAC33}"/>
                </a:ext>
              </a:extLst>
            </p:cNvPr>
            <p:cNvSpPr/>
            <p:nvPr/>
          </p:nvSpPr>
          <p:spPr>
            <a:xfrm rot="10800000">
              <a:off x="5197162" y="2728575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010DBE8C-025B-01A4-A7CD-746F528ED760}"/>
                </a:ext>
              </a:extLst>
            </p:cNvPr>
            <p:cNvSpPr/>
            <p:nvPr/>
          </p:nvSpPr>
          <p:spPr>
            <a:xfrm>
              <a:off x="1432370" y="2728576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E4F98DD-B799-E88D-D488-A2E8781CC31A}"/>
              </a:ext>
            </a:extLst>
          </p:cNvPr>
          <p:cNvSpPr txBox="1"/>
          <p:nvPr/>
        </p:nvSpPr>
        <p:spPr>
          <a:xfrm>
            <a:off x="4981452" y="985550"/>
            <a:ext cx="219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인트로</a:t>
            </a:r>
            <a:r>
              <a:rPr lang="ko-KR" altLang="en-US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페이지</a:t>
            </a:r>
          </a:p>
        </p:txBody>
      </p:sp>
      <p:sp>
        <p:nvSpPr>
          <p:cNvPr id="78" name="왼쪽 대괄호 77">
            <a:extLst>
              <a:ext uri="{FF2B5EF4-FFF2-40B4-BE49-F238E27FC236}">
                <a16:creationId xmlns:a16="http://schemas.microsoft.com/office/drawing/2014/main" id="{13D29687-C8DD-5494-C6E2-570F4399D823}"/>
              </a:ext>
            </a:extLst>
          </p:cNvPr>
          <p:cNvSpPr/>
          <p:nvPr/>
        </p:nvSpPr>
        <p:spPr>
          <a:xfrm rot="10800000">
            <a:off x="8152603" y="1041012"/>
            <a:ext cx="115834" cy="388001"/>
          </a:xfrm>
          <a:prstGeom prst="leftBracket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대괄호 78">
            <a:extLst>
              <a:ext uri="{FF2B5EF4-FFF2-40B4-BE49-F238E27FC236}">
                <a16:creationId xmlns:a16="http://schemas.microsoft.com/office/drawing/2014/main" id="{51F53DD6-C670-9C3C-AB66-EA8F47920A70}"/>
              </a:ext>
            </a:extLst>
          </p:cNvPr>
          <p:cNvSpPr/>
          <p:nvPr/>
        </p:nvSpPr>
        <p:spPr>
          <a:xfrm>
            <a:off x="3921248" y="1041013"/>
            <a:ext cx="123961" cy="382089"/>
          </a:xfrm>
          <a:prstGeom prst="leftBracket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D2D77E9-33F5-5164-E436-B99D4C29194E}"/>
              </a:ext>
            </a:extLst>
          </p:cNvPr>
          <p:cNvGrpSpPr/>
          <p:nvPr/>
        </p:nvGrpSpPr>
        <p:grpSpPr>
          <a:xfrm>
            <a:off x="7223012" y="3491735"/>
            <a:ext cx="3859932" cy="369332"/>
            <a:chOff x="1432370" y="2689720"/>
            <a:chExt cx="3859932" cy="369332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8BDAF34-65CA-18AE-8CAF-89F967668CFD}"/>
                </a:ext>
              </a:extLst>
            </p:cNvPr>
            <p:cNvSpPr txBox="1"/>
            <p:nvPr/>
          </p:nvSpPr>
          <p:spPr>
            <a:xfrm>
              <a:off x="1490740" y="2689720"/>
              <a:ext cx="3706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페이지 이동 구현</a:t>
              </a:r>
            </a:p>
          </p:txBody>
        </p:sp>
        <p:sp>
          <p:nvSpPr>
            <p:cNvPr id="93" name="왼쪽 대괄호 92">
              <a:extLst>
                <a:ext uri="{FF2B5EF4-FFF2-40B4-BE49-F238E27FC236}">
                  <a16:creationId xmlns:a16="http://schemas.microsoft.com/office/drawing/2014/main" id="{BBCF52A8-224D-5C13-858B-56942F4C2F28}"/>
                </a:ext>
              </a:extLst>
            </p:cNvPr>
            <p:cNvSpPr/>
            <p:nvPr/>
          </p:nvSpPr>
          <p:spPr>
            <a:xfrm rot="10800000">
              <a:off x="5197162" y="2728575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왼쪽 대괄호 93">
              <a:extLst>
                <a:ext uri="{FF2B5EF4-FFF2-40B4-BE49-F238E27FC236}">
                  <a16:creationId xmlns:a16="http://schemas.microsoft.com/office/drawing/2014/main" id="{4D971D5B-2BF8-2F70-8C60-850ADD6EFB75}"/>
                </a:ext>
              </a:extLst>
            </p:cNvPr>
            <p:cNvSpPr/>
            <p:nvPr/>
          </p:nvSpPr>
          <p:spPr>
            <a:xfrm>
              <a:off x="1432370" y="2728576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F05F4B8-A7F6-BBD3-78A5-19874DD78BC1}"/>
              </a:ext>
            </a:extLst>
          </p:cNvPr>
          <p:cNvGrpSpPr/>
          <p:nvPr/>
        </p:nvGrpSpPr>
        <p:grpSpPr>
          <a:xfrm>
            <a:off x="7224778" y="4360549"/>
            <a:ext cx="3859932" cy="369332"/>
            <a:chOff x="1432370" y="2689720"/>
            <a:chExt cx="3859932" cy="369332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D1D3AC4-E026-D7BD-E85C-333EA6D7C955}"/>
                </a:ext>
              </a:extLst>
            </p:cNvPr>
            <p:cNvSpPr txBox="1"/>
            <p:nvPr/>
          </p:nvSpPr>
          <p:spPr>
            <a:xfrm>
              <a:off x="1490740" y="2689720"/>
              <a:ext cx="3706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공간 구성</a:t>
              </a:r>
            </a:p>
          </p:txBody>
        </p:sp>
        <p:sp>
          <p:nvSpPr>
            <p:cNvPr id="105" name="왼쪽 대괄호 104">
              <a:extLst>
                <a:ext uri="{FF2B5EF4-FFF2-40B4-BE49-F238E27FC236}">
                  <a16:creationId xmlns:a16="http://schemas.microsoft.com/office/drawing/2014/main" id="{85109D8E-7B78-04B1-A82A-AC166D7FC380}"/>
                </a:ext>
              </a:extLst>
            </p:cNvPr>
            <p:cNvSpPr/>
            <p:nvPr/>
          </p:nvSpPr>
          <p:spPr>
            <a:xfrm rot="10800000">
              <a:off x="5197162" y="2728575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왼쪽 대괄호 105">
              <a:extLst>
                <a:ext uri="{FF2B5EF4-FFF2-40B4-BE49-F238E27FC236}">
                  <a16:creationId xmlns:a16="http://schemas.microsoft.com/office/drawing/2014/main" id="{D5B87DA8-54CF-CDA5-9863-95225B66984D}"/>
                </a:ext>
              </a:extLst>
            </p:cNvPr>
            <p:cNvSpPr/>
            <p:nvPr/>
          </p:nvSpPr>
          <p:spPr>
            <a:xfrm>
              <a:off x="1432370" y="2728576"/>
              <a:ext cx="95140" cy="293253"/>
            </a:xfrm>
            <a:prstGeom prst="leftBracket">
              <a:avLst/>
            </a:prstGeom>
            <a:ln w="31750">
              <a:solidFill>
                <a:srgbClr val="F6B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A9601AFE-1C34-3633-B191-5A7BF043F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45" y="2567788"/>
            <a:ext cx="4944896" cy="317171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3C86640-63EB-6395-1C4E-C207ED765A6E}"/>
              </a:ext>
            </a:extLst>
          </p:cNvPr>
          <p:cNvGrpSpPr/>
          <p:nvPr/>
        </p:nvGrpSpPr>
        <p:grpSpPr>
          <a:xfrm>
            <a:off x="10487158" y="6116617"/>
            <a:ext cx="1194978" cy="352198"/>
            <a:chOff x="6383463" y="4453858"/>
            <a:chExt cx="1383609" cy="40779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31128B5-BA2B-9DD0-3BA9-F214BA72535F}"/>
                </a:ext>
              </a:extLst>
            </p:cNvPr>
            <p:cNvSpPr/>
            <p:nvPr/>
          </p:nvSpPr>
          <p:spPr>
            <a:xfrm>
              <a:off x="6851347" y="4453858"/>
              <a:ext cx="407793" cy="4077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EBD3F2F-671B-EC8C-C13C-6D6414BA3273}"/>
                </a:ext>
              </a:extLst>
            </p:cNvPr>
            <p:cNvSpPr/>
            <p:nvPr/>
          </p:nvSpPr>
          <p:spPr>
            <a:xfrm>
              <a:off x="6946205" y="4548716"/>
              <a:ext cx="218078" cy="2180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E01FE94-B2F7-0594-5C28-6ED780FBFE5D}"/>
                </a:ext>
              </a:extLst>
            </p:cNvPr>
            <p:cNvSpPr/>
            <p:nvPr/>
          </p:nvSpPr>
          <p:spPr>
            <a:xfrm>
              <a:off x="6383463" y="4465447"/>
              <a:ext cx="384616" cy="3846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8247A84-B22F-FBC2-71E7-01FDB8D028B1}"/>
                </a:ext>
              </a:extLst>
            </p:cNvPr>
            <p:cNvSpPr/>
            <p:nvPr/>
          </p:nvSpPr>
          <p:spPr>
            <a:xfrm>
              <a:off x="6466731" y="4465447"/>
              <a:ext cx="301348" cy="3013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773764-33CC-43F4-956E-1027BD2D7447}"/>
                </a:ext>
              </a:extLst>
            </p:cNvPr>
            <p:cNvSpPr/>
            <p:nvPr/>
          </p:nvSpPr>
          <p:spPr>
            <a:xfrm>
              <a:off x="7379999" y="4465447"/>
              <a:ext cx="384616" cy="3846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1390B47-4AA8-AD0D-C27E-D3E0A0C0CEA0}"/>
                </a:ext>
              </a:extLst>
            </p:cNvPr>
            <p:cNvSpPr/>
            <p:nvPr/>
          </p:nvSpPr>
          <p:spPr>
            <a:xfrm>
              <a:off x="7379999" y="4545178"/>
              <a:ext cx="301348" cy="871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42A6035-98EF-B994-D5BF-B288A2E5471C}"/>
                </a:ext>
              </a:extLst>
            </p:cNvPr>
            <p:cNvSpPr/>
            <p:nvPr/>
          </p:nvSpPr>
          <p:spPr>
            <a:xfrm>
              <a:off x="7465724" y="4697578"/>
              <a:ext cx="301348" cy="871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350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사각형: 둥근 위쪽 모서리 29"/>
          <p:cNvSpPr/>
          <p:nvPr/>
        </p:nvSpPr>
        <p:spPr>
          <a:xfrm>
            <a:off x="261144" y="220599"/>
            <a:ext cx="11610001" cy="6444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" y="0"/>
                </a:moveTo>
                <a:lnTo>
                  <a:pt x="21515" y="0"/>
                </a:lnTo>
                <a:cubicBezTo>
                  <a:pt x="21562" y="0"/>
                  <a:pt x="21600" y="69"/>
                  <a:pt x="21600" y="153"/>
                </a:cubicBezTo>
                <a:lnTo>
                  <a:pt x="21600" y="21195"/>
                </a:lnTo>
                <a:cubicBezTo>
                  <a:pt x="21600" y="21419"/>
                  <a:pt x="21499" y="21600"/>
                  <a:pt x="21375" y="21600"/>
                </a:cubicBezTo>
                <a:lnTo>
                  <a:pt x="225" y="21600"/>
                </a:lnTo>
                <a:cubicBezTo>
                  <a:pt x="101" y="21600"/>
                  <a:pt x="0" y="21419"/>
                  <a:pt x="0" y="21195"/>
                </a:cubicBezTo>
                <a:lnTo>
                  <a:pt x="0" y="153"/>
                </a:lnTo>
                <a:cubicBezTo>
                  <a:pt x="0" y="69"/>
                  <a:pt x="38" y="0"/>
                  <a:pt x="85" y="0"/>
                </a:cubicBezTo>
                <a:close/>
              </a:path>
            </a:pathLst>
          </a:custGeom>
          <a:ln w="63500">
            <a:solidFill>
              <a:schemeClr val="accent2"/>
            </a:solidFill>
            <a:miter/>
          </a:ln>
          <a:effectLst>
            <a:outerShdw blurRad="50800" dist="38100" dir="2700000" rotWithShape="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39" name="사각형: 둥근 모서리 8"/>
          <p:cNvGrpSpPr/>
          <p:nvPr/>
        </p:nvGrpSpPr>
        <p:grpSpPr>
          <a:xfrm>
            <a:off x="235743" y="220599"/>
            <a:ext cx="11660221" cy="569977"/>
            <a:chOff x="0" y="0"/>
            <a:chExt cx="11660219" cy="569976"/>
          </a:xfrm>
          <a:solidFill>
            <a:schemeClr val="accent2"/>
          </a:solidFill>
        </p:grpSpPr>
        <p:sp>
          <p:nvSpPr>
            <p:cNvPr id="137" name="모서리가 둥근 직사각형"/>
            <p:cNvSpPr/>
            <p:nvPr/>
          </p:nvSpPr>
          <p:spPr>
            <a:xfrm>
              <a:off x="0" y="0"/>
              <a:ext cx="11660220" cy="569977"/>
            </a:xfrm>
            <a:prstGeom prst="roundRect">
              <a:avLst>
                <a:gd name="adj" fmla="val 12122"/>
              </a:avLst>
            </a:prstGeom>
            <a:grpFill/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페이지 구성"/>
            <p:cNvSpPr txBox="1"/>
            <p:nvPr/>
          </p:nvSpPr>
          <p:spPr>
            <a:xfrm>
              <a:off x="65955" y="44446"/>
              <a:ext cx="11528309" cy="48108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indent="539750">
                <a:defRPr sz="2400" b="1">
                  <a:solidFill>
                    <a:srgbClr val="FFFFFF"/>
                  </a:solidFill>
                </a:defRPr>
              </a:lvl1pPr>
            </a:lstStyle>
            <a:p>
              <a:r>
                <a:t>페이지 구성</a:t>
              </a:r>
            </a:p>
          </p:txBody>
        </p:sp>
      </p:grpSp>
      <p:grpSp>
        <p:nvGrpSpPr>
          <p:cNvPr id="142" name="자유형: 도형 18"/>
          <p:cNvGrpSpPr/>
          <p:nvPr/>
        </p:nvGrpSpPr>
        <p:grpSpPr>
          <a:xfrm>
            <a:off x="391813" y="26732"/>
            <a:ext cx="360001" cy="429190"/>
            <a:chOff x="0" y="0"/>
            <a:chExt cx="359999" cy="429189"/>
          </a:xfrm>
          <a:solidFill>
            <a:srgbClr val="D4086E"/>
          </a:solidFill>
        </p:grpSpPr>
        <p:sp>
          <p:nvSpPr>
            <p:cNvPr id="140" name="도형"/>
            <p:cNvSpPr/>
            <p:nvPr/>
          </p:nvSpPr>
          <p:spPr>
            <a:xfrm>
              <a:off x="0" y="0"/>
              <a:ext cx="360001" cy="429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extrusionOk="0">
                  <a:moveTo>
                    <a:pt x="2886" y="0"/>
                  </a:moveTo>
                  <a:lnTo>
                    <a:pt x="18714" y="0"/>
                  </a:lnTo>
                  <a:cubicBezTo>
                    <a:pt x="20308" y="0"/>
                    <a:pt x="21600" y="1079"/>
                    <a:pt x="21600" y="2409"/>
                  </a:cubicBezTo>
                  <a:lnTo>
                    <a:pt x="21600" y="15625"/>
                  </a:lnTo>
                  <a:cubicBezTo>
                    <a:pt x="21600" y="16955"/>
                    <a:pt x="20308" y="18034"/>
                    <a:pt x="18714" y="18034"/>
                  </a:cubicBezTo>
                  <a:lnTo>
                    <a:pt x="15459" y="18034"/>
                  </a:lnTo>
                  <a:lnTo>
                    <a:pt x="11667" y="21200"/>
                  </a:lnTo>
                  <a:cubicBezTo>
                    <a:pt x="11188" y="21600"/>
                    <a:pt x="10412" y="21600"/>
                    <a:pt x="9933" y="21200"/>
                  </a:cubicBezTo>
                  <a:lnTo>
                    <a:pt x="6141" y="18034"/>
                  </a:lnTo>
                  <a:lnTo>
                    <a:pt x="2886" y="18034"/>
                  </a:lnTo>
                  <a:cubicBezTo>
                    <a:pt x="1292" y="18034"/>
                    <a:pt x="0" y="16955"/>
                    <a:pt x="0" y="15625"/>
                  </a:cubicBezTo>
                  <a:lnTo>
                    <a:pt x="0" y="2409"/>
                  </a:lnTo>
                  <a:cubicBezTo>
                    <a:pt x="0" y="1079"/>
                    <a:pt x="1292" y="0"/>
                    <a:pt x="2886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PAGE…"/>
            <p:cNvSpPr txBox="1"/>
            <p:nvPr/>
          </p:nvSpPr>
          <p:spPr>
            <a:xfrm>
              <a:off x="45719" y="0"/>
              <a:ext cx="268562" cy="3200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400">
                  <a:solidFill>
                    <a:srgbClr val="FFFFFF"/>
                  </a:solidFill>
                </a:defRPr>
              </a:pPr>
              <a:r>
                <a:t>PAGE</a:t>
              </a:r>
            </a:p>
            <a:p>
              <a:pPr algn="ctr">
                <a:defRPr sz="1100" b="1">
                  <a:solidFill>
                    <a:srgbClr val="FFFFFF"/>
                  </a:solidFill>
                </a:defRPr>
              </a:pPr>
              <a:r>
                <a:t>03</a:t>
              </a:r>
            </a:p>
          </p:txBody>
        </p:sp>
      </p:grpSp>
      <p:sp>
        <p:nvSpPr>
          <p:cNvPr id="143" name="타원 14"/>
          <p:cNvSpPr/>
          <p:nvPr/>
        </p:nvSpPr>
        <p:spPr>
          <a:xfrm>
            <a:off x="354234" y="459716"/>
            <a:ext cx="105039" cy="105039"/>
          </a:xfrm>
          <a:prstGeom prst="ellipse">
            <a:avLst/>
          </a:prstGeom>
          <a:solidFill>
            <a:srgbClr val="E4615B"/>
          </a:solidFill>
          <a:ln w="12700">
            <a:miter lim="400000"/>
          </a:ln>
          <a:effectLst>
            <a:outerShdw blurRad="50800" dist="12700" dir="2700000" rotWithShape="0">
              <a:srgbClr val="000000">
                <a:alpha val="20000"/>
              </a:srgbClr>
            </a:outerShdw>
          </a:effectLst>
        </p:spPr>
        <p:txBody>
          <a:bodyPr lIns="45719" rIns="45719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타원 15"/>
          <p:cNvSpPr/>
          <p:nvPr/>
        </p:nvSpPr>
        <p:spPr>
          <a:xfrm>
            <a:off x="522663" y="464657"/>
            <a:ext cx="105039" cy="105039"/>
          </a:xfrm>
          <a:prstGeom prst="ellipse">
            <a:avLst/>
          </a:prstGeom>
          <a:solidFill>
            <a:srgbClr val="F6BF32"/>
          </a:solidFill>
          <a:ln w="12700">
            <a:miter lim="400000"/>
          </a:ln>
          <a:effectLst>
            <a:outerShdw blurRad="50800" dist="12700" dir="2700000" rotWithShape="0">
              <a:srgbClr val="000000">
                <a:alpha val="20000"/>
              </a:srgbClr>
            </a:outerShdw>
          </a:effectLst>
        </p:spPr>
        <p:txBody>
          <a:bodyPr lIns="45719" rIns="45719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타원 16"/>
          <p:cNvSpPr/>
          <p:nvPr/>
        </p:nvSpPr>
        <p:spPr>
          <a:xfrm>
            <a:off x="688184" y="468047"/>
            <a:ext cx="105039" cy="105039"/>
          </a:xfrm>
          <a:prstGeom prst="ellipse">
            <a:avLst/>
          </a:prstGeom>
          <a:solidFill>
            <a:srgbClr val="70C84E"/>
          </a:solidFill>
          <a:ln w="12700">
            <a:miter lim="400000"/>
          </a:ln>
          <a:effectLst>
            <a:outerShdw blurRad="50800" dist="12700" dir="2700000" rotWithShape="0">
              <a:srgbClr val="000000">
                <a:alpha val="20000"/>
              </a:srgbClr>
            </a:outerShdw>
          </a:effectLst>
        </p:spPr>
        <p:txBody>
          <a:bodyPr lIns="45719" rIns="45719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5" name="스크린샷 2022-09-06 오전 10.02.27.png" descr="스크린샷 2022-09-06 오전 10.02.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93" y="2593124"/>
            <a:ext cx="5812345" cy="321048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56" name="TextBox 95"/>
          <p:cNvSpPr/>
          <p:nvPr/>
        </p:nvSpPr>
        <p:spPr>
          <a:xfrm>
            <a:off x="6980719" y="2595651"/>
            <a:ext cx="361498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굴림"/>
                <a:ea typeface="굴림"/>
                <a:cs typeface="굴림"/>
                <a:sym typeface="굴림"/>
              </a:defRPr>
            </a:pPr>
            <a:r>
              <a:t>프론트 화면 구성 </a:t>
            </a:r>
          </a:p>
        </p:txBody>
      </p:sp>
      <p:sp>
        <p:nvSpPr>
          <p:cNvPr id="157" name="왼쪽 대괄호 96"/>
          <p:cNvSpPr/>
          <p:nvPr/>
        </p:nvSpPr>
        <p:spPr>
          <a:xfrm rot="10800000">
            <a:off x="10641422" y="2634506"/>
            <a:ext cx="95140" cy="293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21339"/>
                  <a:pt x="0" y="21016"/>
                </a:cubicBezTo>
                <a:lnTo>
                  <a:pt x="0" y="584"/>
                </a:lnTo>
                <a:cubicBezTo>
                  <a:pt x="0" y="261"/>
                  <a:pt x="9671" y="0"/>
                  <a:pt x="21600" y="0"/>
                </a:cubicBezTo>
              </a:path>
            </a:pathLst>
          </a:custGeom>
          <a:noFill/>
          <a:ln w="31750" cap="flat">
            <a:solidFill>
              <a:srgbClr val="F6BF32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/>
          </a:p>
        </p:txBody>
      </p:sp>
      <p:sp>
        <p:nvSpPr>
          <p:cNvPr id="158" name="왼쪽 대괄호 97"/>
          <p:cNvSpPr/>
          <p:nvPr/>
        </p:nvSpPr>
        <p:spPr>
          <a:xfrm>
            <a:off x="6876629" y="2634507"/>
            <a:ext cx="95140" cy="293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21339"/>
                  <a:pt x="0" y="21016"/>
                </a:cubicBezTo>
                <a:lnTo>
                  <a:pt x="0" y="584"/>
                </a:lnTo>
                <a:cubicBezTo>
                  <a:pt x="0" y="261"/>
                  <a:pt x="9671" y="0"/>
                  <a:pt x="21600" y="0"/>
                </a:cubicBezTo>
              </a:path>
            </a:pathLst>
          </a:custGeom>
          <a:noFill/>
          <a:ln w="31750" cap="flat">
            <a:solidFill>
              <a:srgbClr val="F6BF32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/>
          </a:p>
        </p:txBody>
      </p:sp>
      <p:grpSp>
        <p:nvGrpSpPr>
          <p:cNvPr id="163" name="그룹 106"/>
          <p:cNvGrpSpPr/>
          <p:nvPr/>
        </p:nvGrpSpPr>
        <p:grpSpPr>
          <a:xfrm>
            <a:off x="6876628" y="3177397"/>
            <a:ext cx="3859933" cy="386848"/>
            <a:chOff x="0" y="0"/>
            <a:chExt cx="3859931" cy="386846"/>
          </a:xfrm>
        </p:grpSpPr>
        <p:sp>
          <p:nvSpPr>
            <p:cNvPr id="160" name="TextBox 107"/>
            <p:cNvSpPr txBox="1"/>
            <p:nvPr/>
          </p:nvSpPr>
          <p:spPr>
            <a:xfrm>
              <a:off x="104089" y="0"/>
              <a:ext cx="3614982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lvl1pPr>
            </a:lstStyle>
            <a:p>
              <a:r>
                <a:t>ID/PW 정규표현식 검사</a:t>
              </a:r>
            </a:p>
          </p:txBody>
        </p:sp>
        <p:sp>
          <p:nvSpPr>
            <p:cNvPr id="161" name="왼쪽 대괄호 108"/>
            <p:cNvSpPr/>
            <p:nvPr/>
          </p:nvSpPr>
          <p:spPr>
            <a:xfrm rot="10800000">
              <a:off x="3764792" y="38855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2" name="왼쪽 대괄호 109"/>
            <p:cNvSpPr/>
            <p:nvPr/>
          </p:nvSpPr>
          <p:spPr>
            <a:xfrm>
              <a:off x="0" y="38856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167" name="그룹 106"/>
          <p:cNvGrpSpPr/>
          <p:nvPr/>
        </p:nvGrpSpPr>
        <p:grpSpPr>
          <a:xfrm>
            <a:off x="6876629" y="3747259"/>
            <a:ext cx="3859932" cy="386848"/>
            <a:chOff x="0" y="0"/>
            <a:chExt cx="3859931" cy="386846"/>
          </a:xfrm>
        </p:grpSpPr>
        <p:sp>
          <p:nvSpPr>
            <p:cNvPr id="164" name="TextBox 107"/>
            <p:cNvSpPr txBox="1"/>
            <p:nvPr/>
          </p:nvSpPr>
          <p:spPr>
            <a:xfrm>
              <a:off x="104089" y="0"/>
              <a:ext cx="3614982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lvl1pPr>
            </a:lstStyle>
            <a:p>
              <a:r>
                <a:t>아이디 중복 확인</a:t>
              </a:r>
            </a:p>
          </p:txBody>
        </p:sp>
        <p:sp>
          <p:nvSpPr>
            <p:cNvPr id="165" name="왼쪽 대괄호 108"/>
            <p:cNvSpPr/>
            <p:nvPr/>
          </p:nvSpPr>
          <p:spPr>
            <a:xfrm rot="10800000">
              <a:off x="3764792" y="38855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6" name="왼쪽 대괄호 109"/>
            <p:cNvSpPr/>
            <p:nvPr/>
          </p:nvSpPr>
          <p:spPr>
            <a:xfrm>
              <a:off x="0" y="38856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171" name="그룹 106"/>
          <p:cNvGrpSpPr/>
          <p:nvPr/>
        </p:nvGrpSpPr>
        <p:grpSpPr>
          <a:xfrm>
            <a:off x="6876628" y="4317121"/>
            <a:ext cx="3859933" cy="386848"/>
            <a:chOff x="0" y="0"/>
            <a:chExt cx="3859931" cy="386846"/>
          </a:xfrm>
        </p:grpSpPr>
        <p:sp>
          <p:nvSpPr>
            <p:cNvPr id="168" name="TextBox 107"/>
            <p:cNvSpPr txBox="1"/>
            <p:nvPr/>
          </p:nvSpPr>
          <p:spPr>
            <a:xfrm>
              <a:off x="104089" y="0"/>
              <a:ext cx="3614982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lvl1pPr>
            </a:lstStyle>
            <a:p>
              <a:r>
                <a:t>비밀번호 암호화(bcrypt)</a:t>
              </a:r>
            </a:p>
          </p:txBody>
        </p:sp>
        <p:sp>
          <p:nvSpPr>
            <p:cNvPr id="169" name="왼쪽 대괄호 108"/>
            <p:cNvSpPr/>
            <p:nvPr/>
          </p:nvSpPr>
          <p:spPr>
            <a:xfrm rot="10800000">
              <a:off x="3764792" y="38855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0" name="왼쪽 대괄호 109"/>
            <p:cNvSpPr/>
            <p:nvPr/>
          </p:nvSpPr>
          <p:spPr>
            <a:xfrm>
              <a:off x="0" y="38856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175" name="그룹 106"/>
          <p:cNvGrpSpPr/>
          <p:nvPr/>
        </p:nvGrpSpPr>
        <p:grpSpPr>
          <a:xfrm>
            <a:off x="6876628" y="4886983"/>
            <a:ext cx="3859933" cy="386848"/>
            <a:chOff x="0" y="0"/>
            <a:chExt cx="3859931" cy="386846"/>
          </a:xfrm>
        </p:grpSpPr>
        <p:sp>
          <p:nvSpPr>
            <p:cNvPr id="172" name="TextBox 107"/>
            <p:cNvSpPr txBox="1"/>
            <p:nvPr/>
          </p:nvSpPr>
          <p:spPr>
            <a:xfrm>
              <a:off x="104089" y="0"/>
              <a:ext cx="3614982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lvl1pPr>
            </a:lstStyle>
            <a:p>
              <a:r>
                <a:t>DB에 저장 후 login page로 이동</a:t>
              </a:r>
            </a:p>
          </p:txBody>
        </p:sp>
        <p:sp>
          <p:nvSpPr>
            <p:cNvPr id="173" name="왼쪽 대괄호 108"/>
            <p:cNvSpPr/>
            <p:nvPr/>
          </p:nvSpPr>
          <p:spPr>
            <a:xfrm rot="10800000">
              <a:off x="3764792" y="38855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4" name="왼쪽 대괄호 109"/>
            <p:cNvSpPr/>
            <p:nvPr/>
          </p:nvSpPr>
          <p:spPr>
            <a:xfrm>
              <a:off x="0" y="38856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3B05D57-0C73-33ED-418C-4076EE4DE8CD}"/>
              </a:ext>
            </a:extLst>
          </p:cNvPr>
          <p:cNvGrpSpPr/>
          <p:nvPr/>
        </p:nvGrpSpPr>
        <p:grpSpPr>
          <a:xfrm>
            <a:off x="782876" y="1785183"/>
            <a:ext cx="5135234" cy="4449159"/>
            <a:chOff x="813356" y="1386348"/>
            <a:chExt cx="5135234" cy="4449159"/>
          </a:xfrm>
        </p:grpSpPr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DEC4F531-4BCE-6511-85BE-A1D87911F817}"/>
                </a:ext>
              </a:extLst>
            </p:cNvPr>
            <p:cNvSpPr/>
            <p:nvPr/>
          </p:nvSpPr>
          <p:spPr>
            <a:xfrm>
              <a:off x="824542" y="1386348"/>
              <a:ext cx="5113117" cy="4449159"/>
            </a:xfrm>
            <a:prstGeom prst="round2SameRect">
              <a:avLst>
                <a:gd name="adj1" fmla="val 709"/>
                <a:gd name="adj2" fmla="val 1876"/>
              </a:avLst>
            </a:prstGeom>
            <a:noFill/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20DFBFA-D596-D6B0-DF62-5B3DB79B84C4}"/>
                </a:ext>
              </a:extLst>
            </p:cNvPr>
            <p:cNvSpPr/>
            <p:nvPr/>
          </p:nvSpPr>
          <p:spPr>
            <a:xfrm>
              <a:off x="813356" y="1386349"/>
              <a:ext cx="5135234" cy="251022"/>
            </a:xfrm>
            <a:prstGeom prst="roundRect">
              <a:avLst>
                <a:gd name="adj" fmla="val 12122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39750" latinLnBrk="0">
                <a:defRPr/>
              </a:pP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27AF33D-6A1F-98C7-3B76-89638121E1CE}"/>
                </a:ext>
              </a:extLst>
            </p:cNvPr>
            <p:cNvSpPr/>
            <p:nvPr/>
          </p:nvSpPr>
          <p:spPr>
            <a:xfrm>
              <a:off x="920528" y="1451398"/>
              <a:ext cx="105056" cy="105056"/>
            </a:xfrm>
            <a:prstGeom prst="ellipse">
              <a:avLst/>
            </a:prstGeom>
            <a:solidFill>
              <a:srgbClr val="E4615B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D6BE15B-ED8D-9346-2269-BF3AB6F48B90}"/>
                </a:ext>
              </a:extLst>
            </p:cNvPr>
            <p:cNvSpPr/>
            <p:nvPr/>
          </p:nvSpPr>
          <p:spPr>
            <a:xfrm>
              <a:off x="1105828" y="1453572"/>
              <a:ext cx="105056" cy="105056"/>
            </a:xfrm>
            <a:prstGeom prst="ellipse">
              <a:avLst/>
            </a:prstGeom>
            <a:solidFill>
              <a:srgbClr val="F6BF32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DDAE0DC-612B-1910-C3B0-8E70CDA1B3F9}"/>
                </a:ext>
              </a:extLst>
            </p:cNvPr>
            <p:cNvSpPr/>
            <p:nvPr/>
          </p:nvSpPr>
          <p:spPr>
            <a:xfrm>
              <a:off x="1286674" y="1455065"/>
              <a:ext cx="105056" cy="105056"/>
            </a:xfrm>
            <a:prstGeom prst="ellipse">
              <a:avLst/>
            </a:prstGeom>
            <a:solidFill>
              <a:srgbClr val="70C84E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F14C841-BE3C-F5E4-27F5-A5A097EBD595}"/>
              </a:ext>
            </a:extLst>
          </p:cNvPr>
          <p:cNvSpPr txBox="1"/>
          <p:nvPr/>
        </p:nvSpPr>
        <p:spPr>
          <a:xfrm>
            <a:off x="4143983" y="985550"/>
            <a:ext cx="389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 페이지</a:t>
            </a:r>
            <a:endParaRPr lang="ko-KR" altLang="en-US" sz="2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왼쪽 대괄호 10">
            <a:extLst>
              <a:ext uri="{FF2B5EF4-FFF2-40B4-BE49-F238E27FC236}">
                <a16:creationId xmlns:a16="http://schemas.microsoft.com/office/drawing/2014/main" id="{0F5F440D-F2E8-9224-FAC5-A370F176D744}"/>
              </a:ext>
            </a:extLst>
          </p:cNvPr>
          <p:cNvSpPr/>
          <p:nvPr/>
        </p:nvSpPr>
        <p:spPr>
          <a:xfrm rot="10800000">
            <a:off x="8152603" y="1041012"/>
            <a:ext cx="115834" cy="388001"/>
          </a:xfrm>
          <a:prstGeom prst="leftBracket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대괄호 12">
            <a:extLst>
              <a:ext uri="{FF2B5EF4-FFF2-40B4-BE49-F238E27FC236}">
                <a16:creationId xmlns:a16="http://schemas.microsoft.com/office/drawing/2014/main" id="{FF32E2AA-DA28-40BE-297F-245555FC674E}"/>
              </a:ext>
            </a:extLst>
          </p:cNvPr>
          <p:cNvSpPr/>
          <p:nvPr/>
        </p:nvSpPr>
        <p:spPr>
          <a:xfrm>
            <a:off x="3921248" y="1041013"/>
            <a:ext cx="123961" cy="382089"/>
          </a:xfrm>
          <a:prstGeom prst="leftBracket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9F5CE06-1F3A-B115-B3A1-00668D166B85}"/>
              </a:ext>
            </a:extLst>
          </p:cNvPr>
          <p:cNvGrpSpPr/>
          <p:nvPr/>
        </p:nvGrpSpPr>
        <p:grpSpPr>
          <a:xfrm>
            <a:off x="10487158" y="6116617"/>
            <a:ext cx="1194978" cy="352198"/>
            <a:chOff x="6383463" y="4453858"/>
            <a:chExt cx="1383609" cy="40779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3C01321-0DBE-F953-CDA0-0EBFAC0A742B}"/>
                </a:ext>
              </a:extLst>
            </p:cNvPr>
            <p:cNvSpPr/>
            <p:nvPr/>
          </p:nvSpPr>
          <p:spPr>
            <a:xfrm>
              <a:off x="6851347" y="4453858"/>
              <a:ext cx="407793" cy="4077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F402F0-9AEB-4F21-1471-79F16BC003AF}"/>
                </a:ext>
              </a:extLst>
            </p:cNvPr>
            <p:cNvSpPr/>
            <p:nvPr/>
          </p:nvSpPr>
          <p:spPr>
            <a:xfrm>
              <a:off x="6946205" y="4548716"/>
              <a:ext cx="218078" cy="2180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353B050-38A8-B1CD-D232-C5BCF5767653}"/>
                </a:ext>
              </a:extLst>
            </p:cNvPr>
            <p:cNvSpPr/>
            <p:nvPr/>
          </p:nvSpPr>
          <p:spPr>
            <a:xfrm>
              <a:off x="6383463" y="4465447"/>
              <a:ext cx="384616" cy="3846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84E1F37-D01D-82B3-ED38-1E1A74EAD612}"/>
                </a:ext>
              </a:extLst>
            </p:cNvPr>
            <p:cNvSpPr/>
            <p:nvPr/>
          </p:nvSpPr>
          <p:spPr>
            <a:xfrm>
              <a:off x="6466731" y="4465447"/>
              <a:ext cx="301348" cy="3013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C2F74AC-1BDA-188A-AA1D-A4CFA999294A}"/>
                </a:ext>
              </a:extLst>
            </p:cNvPr>
            <p:cNvSpPr/>
            <p:nvPr/>
          </p:nvSpPr>
          <p:spPr>
            <a:xfrm>
              <a:off x="7379999" y="4465447"/>
              <a:ext cx="384616" cy="3846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004C55F-AA09-27E5-F5FA-26E9B051256D}"/>
                </a:ext>
              </a:extLst>
            </p:cNvPr>
            <p:cNvSpPr/>
            <p:nvPr/>
          </p:nvSpPr>
          <p:spPr>
            <a:xfrm>
              <a:off x="7379999" y="4545178"/>
              <a:ext cx="301348" cy="871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FEAE878-E2DA-3770-1484-1E5769F4FF5F}"/>
                </a:ext>
              </a:extLst>
            </p:cNvPr>
            <p:cNvSpPr/>
            <p:nvPr/>
          </p:nvSpPr>
          <p:spPr>
            <a:xfrm>
              <a:off x="7465724" y="4697578"/>
              <a:ext cx="301348" cy="871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스크린샷 2022-09-06 오전 10.03.38.png" descr="스크린샷 2022-09-06 오전 10.03.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63" y="2609927"/>
            <a:ext cx="5951904" cy="3248748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사각형: 둥근 위쪽 모서리 29"/>
          <p:cNvSpPr/>
          <p:nvPr/>
        </p:nvSpPr>
        <p:spPr>
          <a:xfrm>
            <a:off x="261144" y="220599"/>
            <a:ext cx="11610001" cy="6444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" y="0"/>
                </a:moveTo>
                <a:lnTo>
                  <a:pt x="21515" y="0"/>
                </a:lnTo>
                <a:cubicBezTo>
                  <a:pt x="21562" y="0"/>
                  <a:pt x="21600" y="69"/>
                  <a:pt x="21600" y="153"/>
                </a:cubicBezTo>
                <a:lnTo>
                  <a:pt x="21600" y="21195"/>
                </a:lnTo>
                <a:cubicBezTo>
                  <a:pt x="21600" y="21419"/>
                  <a:pt x="21499" y="21600"/>
                  <a:pt x="21375" y="21600"/>
                </a:cubicBezTo>
                <a:lnTo>
                  <a:pt x="225" y="21600"/>
                </a:lnTo>
                <a:cubicBezTo>
                  <a:pt x="101" y="21600"/>
                  <a:pt x="0" y="21419"/>
                  <a:pt x="0" y="21195"/>
                </a:cubicBezTo>
                <a:lnTo>
                  <a:pt x="0" y="153"/>
                </a:lnTo>
                <a:cubicBezTo>
                  <a:pt x="0" y="69"/>
                  <a:pt x="38" y="0"/>
                  <a:pt x="85" y="0"/>
                </a:cubicBezTo>
                <a:close/>
              </a:path>
            </a:pathLst>
          </a:custGeom>
          <a:ln w="63500">
            <a:solidFill>
              <a:schemeClr val="accent2"/>
            </a:solidFill>
            <a:miter/>
          </a:ln>
          <a:effectLst>
            <a:outerShdw blurRad="50800" dist="38100" dir="2700000" rotWithShape="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8" name="사각형: 둥근 모서리 8"/>
          <p:cNvGrpSpPr/>
          <p:nvPr/>
        </p:nvGrpSpPr>
        <p:grpSpPr>
          <a:xfrm>
            <a:off x="235743" y="220599"/>
            <a:ext cx="11660221" cy="569977"/>
            <a:chOff x="0" y="0"/>
            <a:chExt cx="11660219" cy="569976"/>
          </a:xfrm>
          <a:solidFill>
            <a:schemeClr val="accent2"/>
          </a:solidFill>
        </p:grpSpPr>
        <p:sp>
          <p:nvSpPr>
            <p:cNvPr id="96" name="모서리가 둥근 직사각형"/>
            <p:cNvSpPr/>
            <p:nvPr/>
          </p:nvSpPr>
          <p:spPr>
            <a:xfrm>
              <a:off x="0" y="0"/>
              <a:ext cx="11660220" cy="569977"/>
            </a:xfrm>
            <a:prstGeom prst="roundRect">
              <a:avLst>
                <a:gd name="adj" fmla="val 12122"/>
              </a:avLst>
            </a:prstGeom>
            <a:grpFill/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페이지 구성"/>
            <p:cNvSpPr txBox="1"/>
            <p:nvPr/>
          </p:nvSpPr>
          <p:spPr>
            <a:xfrm>
              <a:off x="65955" y="44446"/>
              <a:ext cx="11528309" cy="48108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indent="539750">
                <a:defRPr sz="2400" b="1">
                  <a:solidFill>
                    <a:srgbClr val="FFFFFF"/>
                  </a:solidFill>
                </a:defRPr>
              </a:lvl1pPr>
            </a:lstStyle>
            <a:p>
              <a:r>
                <a:t>페이지 구성</a:t>
              </a:r>
            </a:p>
          </p:txBody>
        </p:sp>
      </p:grpSp>
      <p:grpSp>
        <p:nvGrpSpPr>
          <p:cNvPr id="101" name="자유형: 도형 18"/>
          <p:cNvGrpSpPr/>
          <p:nvPr/>
        </p:nvGrpSpPr>
        <p:grpSpPr>
          <a:xfrm>
            <a:off x="391813" y="26732"/>
            <a:ext cx="360001" cy="429190"/>
            <a:chOff x="0" y="0"/>
            <a:chExt cx="359999" cy="429189"/>
          </a:xfrm>
          <a:solidFill>
            <a:srgbClr val="D4086E"/>
          </a:solidFill>
        </p:grpSpPr>
        <p:sp>
          <p:nvSpPr>
            <p:cNvPr id="99" name="도형"/>
            <p:cNvSpPr/>
            <p:nvPr/>
          </p:nvSpPr>
          <p:spPr>
            <a:xfrm>
              <a:off x="0" y="0"/>
              <a:ext cx="360001" cy="429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extrusionOk="0">
                  <a:moveTo>
                    <a:pt x="2886" y="0"/>
                  </a:moveTo>
                  <a:lnTo>
                    <a:pt x="18714" y="0"/>
                  </a:lnTo>
                  <a:cubicBezTo>
                    <a:pt x="20308" y="0"/>
                    <a:pt x="21600" y="1079"/>
                    <a:pt x="21600" y="2409"/>
                  </a:cubicBezTo>
                  <a:lnTo>
                    <a:pt x="21600" y="15625"/>
                  </a:lnTo>
                  <a:cubicBezTo>
                    <a:pt x="21600" y="16955"/>
                    <a:pt x="20308" y="18034"/>
                    <a:pt x="18714" y="18034"/>
                  </a:cubicBezTo>
                  <a:lnTo>
                    <a:pt x="15459" y="18034"/>
                  </a:lnTo>
                  <a:lnTo>
                    <a:pt x="11667" y="21200"/>
                  </a:lnTo>
                  <a:cubicBezTo>
                    <a:pt x="11188" y="21600"/>
                    <a:pt x="10412" y="21600"/>
                    <a:pt x="9933" y="21200"/>
                  </a:cubicBezTo>
                  <a:lnTo>
                    <a:pt x="6141" y="18034"/>
                  </a:lnTo>
                  <a:lnTo>
                    <a:pt x="2886" y="18034"/>
                  </a:lnTo>
                  <a:cubicBezTo>
                    <a:pt x="1292" y="18034"/>
                    <a:pt x="0" y="16955"/>
                    <a:pt x="0" y="15625"/>
                  </a:cubicBezTo>
                  <a:lnTo>
                    <a:pt x="0" y="2409"/>
                  </a:lnTo>
                  <a:cubicBezTo>
                    <a:pt x="0" y="1079"/>
                    <a:pt x="1292" y="0"/>
                    <a:pt x="2886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PAGE…"/>
            <p:cNvSpPr txBox="1"/>
            <p:nvPr/>
          </p:nvSpPr>
          <p:spPr>
            <a:xfrm>
              <a:off x="45719" y="0"/>
              <a:ext cx="268562" cy="3200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400">
                  <a:solidFill>
                    <a:srgbClr val="FFFFFF"/>
                  </a:solidFill>
                </a:defRPr>
              </a:pPr>
              <a:r>
                <a:t>PAGE</a:t>
              </a:r>
            </a:p>
            <a:p>
              <a:pPr algn="ctr">
                <a:defRPr sz="1100" b="1">
                  <a:solidFill>
                    <a:srgbClr val="FFFFFF"/>
                  </a:solidFill>
                </a:defRPr>
              </a:pPr>
              <a:r>
                <a:t>03</a:t>
              </a:r>
            </a:p>
          </p:txBody>
        </p:sp>
      </p:grpSp>
      <p:sp>
        <p:nvSpPr>
          <p:cNvPr id="102" name="타원 14"/>
          <p:cNvSpPr/>
          <p:nvPr/>
        </p:nvSpPr>
        <p:spPr>
          <a:xfrm>
            <a:off x="354234" y="459716"/>
            <a:ext cx="105039" cy="105039"/>
          </a:xfrm>
          <a:prstGeom prst="ellipse">
            <a:avLst/>
          </a:prstGeom>
          <a:solidFill>
            <a:srgbClr val="E4615B"/>
          </a:solidFill>
          <a:ln w="12700">
            <a:miter lim="400000"/>
          </a:ln>
          <a:effectLst>
            <a:outerShdw blurRad="50800" dist="12700" dir="2700000" rotWithShape="0">
              <a:srgbClr val="000000">
                <a:alpha val="20000"/>
              </a:srgbClr>
            </a:outerShdw>
          </a:effectLst>
        </p:spPr>
        <p:txBody>
          <a:bodyPr lIns="45719" rIns="45719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타원 15"/>
          <p:cNvSpPr/>
          <p:nvPr/>
        </p:nvSpPr>
        <p:spPr>
          <a:xfrm>
            <a:off x="522663" y="464657"/>
            <a:ext cx="105039" cy="105039"/>
          </a:xfrm>
          <a:prstGeom prst="ellipse">
            <a:avLst/>
          </a:prstGeom>
          <a:solidFill>
            <a:srgbClr val="F6BF32"/>
          </a:solidFill>
          <a:ln w="12700">
            <a:miter lim="400000"/>
          </a:ln>
          <a:effectLst>
            <a:outerShdw blurRad="50800" dist="12700" dir="2700000" rotWithShape="0">
              <a:srgbClr val="000000">
                <a:alpha val="20000"/>
              </a:srgbClr>
            </a:outerShdw>
          </a:effectLst>
        </p:spPr>
        <p:txBody>
          <a:bodyPr lIns="45719" rIns="45719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타원 16"/>
          <p:cNvSpPr/>
          <p:nvPr/>
        </p:nvSpPr>
        <p:spPr>
          <a:xfrm>
            <a:off x="688184" y="468047"/>
            <a:ext cx="105039" cy="105039"/>
          </a:xfrm>
          <a:prstGeom prst="ellipse">
            <a:avLst/>
          </a:prstGeom>
          <a:solidFill>
            <a:srgbClr val="70C84E"/>
          </a:solidFill>
          <a:ln w="12700">
            <a:miter lim="400000"/>
          </a:ln>
          <a:effectLst>
            <a:outerShdw blurRad="50800" dist="12700" dir="2700000" rotWithShape="0">
              <a:srgbClr val="000000">
                <a:alpha val="20000"/>
              </a:srgbClr>
            </a:outerShdw>
          </a:effectLst>
        </p:spPr>
        <p:txBody>
          <a:bodyPr lIns="45719" rIns="45719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4" name="그룹 1"/>
          <p:cNvGrpSpPr/>
          <p:nvPr/>
        </p:nvGrpSpPr>
        <p:grpSpPr>
          <a:xfrm>
            <a:off x="6902751" y="2624969"/>
            <a:ext cx="3859933" cy="386847"/>
            <a:chOff x="0" y="0"/>
            <a:chExt cx="3859931" cy="386846"/>
          </a:xfrm>
        </p:grpSpPr>
        <p:sp>
          <p:nvSpPr>
            <p:cNvPr id="111" name="TextBox 2"/>
            <p:cNvSpPr txBox="1"/>
            <p:nvPr/>
          </p:nvSpPr>
          <p:spPr>
            <a:xfrm>
              <a:off x="104089" y="0"/>
              <a:ext cx="3614982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lvl1pPr>
            </a:lstStyle>
            <a:p>
              <a:r>
                <a:t>프론트 화면 구성</a:t>
              </a:r>
            </a:p>
          </p:txBody>
        </p:sp>
        <p:sp>
          <p:nvSpPr>
            <p:cNvPr id="112" name="왼쪽 대괄호 3"/>
            <p:cNvSpPr/>
            <p:nvPr/>
          </p:nvSpPr>
          <p:spPr>
            <a:xfrm rot="10800000">
              <a:off x="3764792" y="38855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3" name="왼쪽 대괄호 4"/>
            <p:cNvSpPr/>
            <p:nvPr/>
          </p:nvSpPr>
          <p:spPr>
            <a:xfrm>
              <a:off x="0" y="38856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122" name="그룹 13"/>
          <p:cNvGrpSpPr/>
          <p:nvPr/>
        </p:nvGrpSpPr>
        <p:grpSpPr>
          <a:xfrm>
            <a:off x="6902751" y="3828619"/>
            <a:ext cx="3859933" cy="386848"/>
            <a:chOff x="0" y="0"/>
            <a:chExt cx="3859931" cy="386846"/>
          </a:xfrm>
        </p:grpSpPr>
        <p:sp>
          <p:nvSpPr>
            <p:cNvPr id="119" name="TextBox 42"/>
            <p:cNvSpPr txBox="1"/>
            <p:nvPr/>
          </p:nvSpPr>
          <p:spPr>
            <a:xfrm>
              <a:off x="104089" y="0"/>
              <a:ext cx="3614982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lvl1pPr>
            </a:lstStyle>
            <a:p>
              <a:r>
                <a:t>DB에서 ID, Password확인</a:t>
              </a:r>
            </a:p>
          </p:txBody>
        </p:sp>
        <p:sp>
          <p:nvSpPr>
            <p:cNvPr id="120" name="왼쪽 대괄호 43"/>
            <p:cNvSpPr/>
            <p:nvPr/>
          </p:nvSpPr>
          <p:spPr>
            <a:xfrm rot="10800000">
              <a:off x="3764792" y="38855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1" name="왼쪽 대괄호 44"/>
            <p:cNvSpPr/>
            <p:nvPr/>
          </p:nvSpPr>
          <p:spPr>
            <a:xfrm>
              <a:off x="0" y="38856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126" name="그룹 1"/>
          <p:cNvGrpSpPr/>
          <p:nvPr/>
        </p:nvGrpSpPr>
        <p:grpSpPr>
          <a:xfrm>
            <a:off x="6905333" y="3253572"/>
            <a:ext cx="3859933" cy="386848"/>
            <a:chOff x="0" y="0"/>
            <a:chExt cx="3859931" cy="386846"/>
          </a:xfrm>
        </p:grpSpPr>
        <p:sp>
          <p:nvSpPr>
            <p:cNvPr id="123" name="TextBox 2"/>
            <p:cNvSpPr txBox="1"/>
            <p:nvPr/>
          </p:nvSpPr>
          <p:spPr>
            <a:xfrm>
              <a:off x="104089" y="0"/>
              <a:ext cx="3614982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lvl1pPr>
            </a:lstStyle>
            <a:p>
              <a:r>
                <a:t>애니메이션 및 동작 버튼</a:t>
              </a:r>
            </a:p>
          </p:txBody>
        </p:sp>
        <p:sp>
          <p:nvSpPr>
            <p:cNvPr id="124" name="왼쪽 대괄호 3"/>
            <p:cNvSpPr/>
            <p:nvPr/>
          </p:nvSpPr>
          <p:spPr>
            <a:xfrm rot="10800000">
              <a:off x="3764792" y="38855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5" name="왼쪽 대괄호 4"/>
            <p:cNvSpPr/>
            <p:nvPr/>
          </p:nvSpPr>
          <p:spPr>
            <a:xfrm>
              <a:off x="0" y="38856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130" name="그룹 13"/>
          <p:cNvGrpSpPr/>
          <p:nvPr/>
        </p:nvGrpSpPr>
        <p:grpSpPr>
          <a:xfrm>
            <a:off x="6905333" y="5032269"/>
            <a:ext cx="3859933" cy="386848"/>
            <a:chOff x="0" y="0"/>
            <a:chExt cx="3859931" cy="386846"/>
          </a:xfrm>
        </p:grpSpPr>
        <p:sp>
          <p:nvSpPr>
            <p:cNvPr id="127" name="TextBox 42"/>
            <p:cNvSpPr txBox="1"/>
            <p:nvPr/>
          </p:nvSpPr>
          <p:spPr>
            <a:xfrm>
              <a:off x="104089" y="0"/>
              <a:ext cx="3614982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lvl1pPr>
            </a:lstStyle>
            <a:p>
              <a:r>
                <a:t>회원가입 페이지 이동 버튼</a:t>
              </a:r>
            </a:p>
          </p:txBody>
        </p:sp>
        <p:sp>
          <p:nvSpPr>
            <p:cNvPr id="128" name="왼쪽 대괄호 43"/>
            <p:cNvSpPr/>
            <p:nvPr/>
          </p:nvSpPr>
          <p:spPr>
            <a:xfrm rot="10800000">
              <a:off x="3764792" y="38855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9" name="왼쪽 대괄호 44"/>
            <p:cNvSpPr/>
            <p:nvPr/>
          </p:nvSpPr>
          <p:spPr>
            <a:xfrm>
              <a:off x="0" y="38856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134" name="그룹 13"/>
          <p:cNvGrpSpPr/>
          <p:nvPr/>
        </p:nvGrpSpPr>
        <p:grpSpPr>
          <a:xfrm>
            <a:off x="6905333" y="4430444"/>
            <a:ext cx="3859933" cy="386848"/>
            <a:chOff x="0" y="0"/>
            <a:chExt cx="3859931" cy="386846"/>
          </a:xfrm>
        </p:grpSpPr>
        <p:sp>
          <p:nvSpPr>
            <p:cNvPr id="131" name="TextBox 42"/>
            <p:cNvSpPr txBox="1"/>
            <p:nvPr/>
          </p:nvSpPr>
          <p:spPr>
            <a:xfrm>
              <a:off x="104089" y="0"/>
              <a:ext cx="3614982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lvl1pPr>
            </a:lstStyle>
            <a:p>
              <a:r>
                <a:t>로그인시 Acc, ref token 발급</a:t>
              </a:r>
            </a:p>
          </p:txBody>
        </p:sp>
        <p:sp>
          <p:nvSpPr>
            <p:cNvPr id="132" name="왼쪽 대괄호 43"/>
            <p:cNvSpPr/>
            <p:nvPr/>
          </p:nvSpPr>
          <p:spPr>
            <a:xfrm rot="10800000">
              <a:off x="3764792" y="38855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3" name="왼쪽 대괄호 44"/>
            <p:cNvSpPr/>
            <p:nvPr/>
          </p:nvSpPr>
          <p:spPr>
            <a:xfrm>
              <a:off x="0" y="38856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5C771C-03D4-D17C-BBAD-B5D613331F63}"/>
              </a:ext>
            </a:extLst>
          </p:cNvPr>
          <p:cNvGrpSpPr/>
          <p:nvPr/>
        </p:nvGrpSpPr>
        <p:grpSpPr>
          <a:xfrm>
            <a:off x="782876" y="1785183"/>
            <a:ext cx="5135234" cy="4449159"/>
            <a:chOff x="813356" y="1386348"/>
            <a:chExt cx="5135234" cy="4449159"/>
          </a:xfrm>
        </p:grpSpPr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98FC6AD3-BCB6-DA4C-2466-48B58FF49F15}"/>
                </a:ext>
              </a:extLst>
            </p:cNvPr>
            <p:cNvSpPr/>
            <p:nvPr/>
          </p:nvSpPr>
          <p:spPr>
            <a:xfrm>
              <a:off x="824542" y="1386348"/>
              <a:ext cx="5113117" cy="4449159"/>
            </a:xfrm>
            <a:prstGeom prst="round2SameRect">
              <a:avLst>
                <a:gd name="adj1" fmla="val 709"/>
                <a:gd name="adj2" fmla="val 1876"/>
              </a:avLst>
            </a:prstGeom>
            <a:noFill/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B1E4A00-DCC1-1F3D-2114-5AA5502FFE3C}"/>
                </a:ext>
              </a:extLst>
            </p:cNvPr>
            <p:cNvSpPr/>
            <p:nvPr/>
          </p:nvSpPr>
          <p:spPr>
            <a:xfrm>
              <a:off x="813356" y="1386349"/>
              <a:ext cx="5135234" cy="251022"/>
            </a:xfrm>
            <a:prstGeom prst="roundRect">
              <a:avLst>
                <a:gd name="adj" fmla="val 12122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39750" latinLnBrk="0">
                <a:defRPr/>
              </a:pP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051551E-E57B-8B61-4E7E-AB10CB032D0C}"/>
                </a:ext>
              </a:extLst>
            </p:cNvPr>
            <p:cNvSpPr/>
            <p:nvPr/>
          </p:nvSpPr>
          <p:spPr>
            <a:xfrm>
              <a:off x="920528" y="1451398"/>
              <a:ext cx="105056" cy="105056"/>
            </a:xfrm>
            <a:prstGeom prst="ellipse">
              <a:avLst/>
            </a:prstGeom>
            <a:solidFill>
              <a:srgbClr val="E4615B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58AC9F2-12BD-D1B4-63F3-16D4479A161D}"/>
                </a:ext>
              </a:extLst>
            </p:cNvPr>
            <p:cNvSpPr/>
            <p:nvPr/>
          </p:nvSpPr>
          <p:spPr>
            <a:xfrm>
              <a:off x="1105828" y="1453572"/>
              <a:ext cx="105056" cy="105056"/>
            </a:xfrm>
            <a:prstGeom prst="ellipse">
              <a:avLst/>
            </a:prstGeom>
            <a:solidFill>
              <a:srgbClr val="F6BF32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C0D3730-1946-A372-A8C3-919F436B775E}"/>
                </a:ext>
              </a:extLst>
            </p:cNvPr>
            <p:cNvSpPr/>
            <p:nvPr/>
          </p:nvSpPr>
          <p:spPr>
            <a:xfrm>
              <a:off x="1286674" y="1455065"/>
              <a:ext cx="105056" cy="105056"/>
            </a:xfrm>
            <a:prstGeom prst="ellipse">
              <a:avLst/>
            </a:prstGeom>
            <a:solidFill>
              <a:srgbClr val="70C84E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C1A34C3-6458-39D8-6D88-8F5F75929D6C}"/>
              </a:ext>
            </a:extLst>
          </p:cNvPr>
          <p:cNvSpPr txBox="1"/>
          <p:nvPr/>
        </p:nvSpPr>
        <p:spPr>
          <a:xfrm>
            <a:off x="4143983" y="985550"/>
            <a:ext cx="389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 페이지</a:t>
            </a:r>
          </a:p>
        </p:txBody>
      </p:sp>
      <p:sp>
        <p:nvSpPr>
          <p:cNvPr id="11" name="왼쪽 대괄호 10">
            <a:extLst>
              <a:ext uri="{FF2B5EF4-FFF2-40B4-BE49-F238E27FC236}">
                <a16:creationId xmlns:a16="http://schemas.microsoft.com/office/drawing/2014/main" id="{1C75A2B5-5D97-3A21-2DBD-E182AD136B36}"/>
              </a:ext>
            </a:extLst>
          </p:cNvPr>
          <p:cNvSpPr/>
          <p:nvPr/>
        </p:nvSpPr>
        <p:spPr>
          <a:xfrm rot="10800000">
            <a:off x="8152603" y="1041012"/>
            <a:ext cx="115834" cy="388001"/>
          </a:xfrm>
          <a:prstGeom prst="leftBracket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대괄호 12">
            <a:extLst>
              <a:ext uri="{FF2B5EF4-FFF2-40B4-BE49-F238E27FC236}">
                <a16:creationId xmlns:a16="http://schemas.microsoft.com/office/drawing/2014/main" id="{EF1195BE-677C-CD97-ECF4-D814E366876F}"/>
              </a:ext>
            </a:extLst>
          </p:cNvPr>
          <p:cNvSpPr/>
          <p:nvPr/>
        </p:nvSpPr>
        <p:spPr>
          <a:xfrm>
            <a:off x="3921248" y="1041013"/>
            <a:ext cx="123961" cy="382089"/>
          </a:xfrm>
          <a:prstGeom prst="leftBracket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A574004-21E4-C1D0-9EE3-357B267D8AB0}"/>
              </a:ext>
            </a:extLst>
          </p:cNvPr>
          <p:cNvGrpSpPr/>
          <p:nvPr/>
        </p:nvGrpSpPr>
        <p:grpSpPr>
          <a:xfrm>
            <a:off x="10487158" y="6116617"/>
            <a:ext cx="1194978" cy="352198"/>
            <a:chOff x="6383463" y="4453858"/>
            <a:chExt cx="1383609" cy="40779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CD3ADD-EE77-B7F8-0E91-6950511FA983}"/>
                </a:ext>
              </a:extLst>
            </p:cNvPr>
            <p:cNvSpPr/>
            <p:nvPr/>
          </p:nvSpPr>
          <p:spPr>
            <a:xfrm>
              <a:off x="6851347" y="4453858"/>
              <a:ext cx="407793" cy="4077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34A3F6D-AF37-C2D9-55DC-649D134542B1}"/>
                </a:ext>
              </a:extLst>
            </p:cNvPr>
            <p:cNvSpPr/>
            <p:nvPr/>
          </p:nvSpPr>
          <p:spPr>
            <a:xfrm>
              <a:off x="6946205" y="4548716"/>
              <a:ext cx="218078" cy="2180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B8DE7D-B1A2-AA55-9CF9-92BD0F781679}"/>
                </a:ext>
              </a:extLst>
            </p:cNvPr>
            <p:cNvSpPr/>
            <p:nvPr/>
          </p:nvSpPr>
          <p:spPr>
            <a:xfrm>
              <a:off x="6383463" y="4465447"/>
              <a:ext cx="384616" cy="3846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B19A9BC-5E5C-4655-A9FB-B5ADA9E3848F}"/>
                </a:ext>
              </a:extLst>
            </p:cNvPr>
            <p:cNvSpPr/>
            <p:nvPr/>
          </p:nvSpPr>
          <p:spPr>
            <a:xfrm>
              <a:off x="6466731" y="4465447"/>
              <a:ext cx="301348" cy="3013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4B4494C-7B7A-E46B-9342-A2610735FF6E}"/>
                </a:ext>
              </a:extLst>
            </p:cNvPr>
            <p:cNvSpPr/>
            <p:nvPr/>
          </p:nvSpPr>
          <p:spPr>
            <a:xfrm>
              <a:off x="7379999" y="4465447"/>
              <a:ext cx="384616" cy="3846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A356F5D-0974-6FC2-D149-E2A2A2B5800F}"/>
                </a:ext>
              </a:extLst>
            </p:cNvPr>
            <p:cNvSpPr/>
            <p:nvPr/>
          </p:nvSpPr>
          <p:spPr>
            <a:xfrm>
              <a:off x="7379999" y="4545178"/>
              <a:ext cx="301348" cy="871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72F68DE-20E2-2E3B-39AB-74122C096315}"/>
                </a:ext>
              </a:extLst>
            </p:cNvPr>
            <p:cNvSpPr/>
            <p:nvPr/>
          </p:nvSpPr>
          <p:spPr>
            <a:xfrm>
              <a:off x="7465724" y="4697578"/>
              <a:ext cx="301348" cy="871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E8619E18-E75B-548D-7380-91678A06F6C7}"/>
              </a:ext>
            </a:extLst>
          </p:cNvPr>
          <p:cNvSpPr/>
          <p:nvPr/>
        </p:nvSpPr>
        <p:spPr>
          <a:xfrm>
            <a:off x="261144" y="220599"/>
            <a:ext cx="11610000" cy="6444978"/>
          </a:xfrm>
          <a:prstGeom prst="round2SameRect">
            <a:avLst>
              <a:gd name="adj1" fmla="val 709"/>
              <a:gd name="adj2" fmla="val 1876"/>
            </a:avLst>
          </a:prstGeom>
          <a:noFill/>
          <a:ln w="635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DC0466-1C25-71A3-FF54-4E63C70EAA41}"/>
              </a:ext>
            </a:extLst>
          </p:cNvPr>
          <p:cNvSpPr/>
          <p:nvPr/>
        </p:nvSpPr>
        <p:spPr>
          <a:xfrm>
            <a:off x="235744" y="220599"/>
            <a:ext cx="11660219" cy="569976"/>
          </a:xfrm>
          <a:prstGeom prst="roundRect">
            <a:avLst>
              <a:gd name="adj" fmla="val 12122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페이지 구성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4E50B19-C927-EC6B-A3F0-E21F77C161D5}"/>
              </a:ext>
            </a:extLst>
          </p:cNvPr>
          <p:cNvSpPr/>
          <p:nvPr/>
        </p:nvSpPr>
        <p:spPr>
          <a:xfrm>
            <a:off x="391813" y="26732"/>
            <a:ext cx="360000" cy="429189"/>
          </a:xfrm>
          <a:custGeom>
            <a:avLst/>
            <a:gdLst>
              <a:gd name="connsiteX0" fmla="*/ 48096 w 360000"/>
              <a:gd name="connsiteY0" fmla="*/ 0 h 429189"/>
              <a:gd name="connsiteX1" fmla="*/ 311904 w 360000"/>
              <a:gd name="connsiteY1" fmla="*/ 0 h 429189"/>
              <a:gd name="connsiteX2" fmla="*/ 360000 w 360000"/>
              <a:gd name="connsiteY2" fmla="*/ 48096 h 429189"/>
              <a:gd name="connsiteX3" fmla="*/ 360000 w 360000"/>
              <a:gd name="connsiteY3" fmla="*/ 311904 h 429189"/>
              <a:gd name="connsiteX4" fmla="*/ 311904 w 360000"/>
              <a:gd name="connsiteY4" fmla="*/ 360000 h 429189"/>
              <a:gd name="connsiteX5" fmla="*/ 257656 w 360000"/>
              <a:gd name="connsiteY5" fmla="*/ 360000 h 429189"/>
              <a:gd name="connsiteX6" fmla="*/ 194452 w 360000"/>
              <a:gd name="connsiteY6" fmla="*/ 423204 h 429189"/>
              <a:gd name="connsiteX7" fmla="*/ 165549 w 360000"/>
              <a:gd name="connsiteY7" fmla="*/ 423204 h 429189"/>
              <a:gd name="connsiteX8" fmla="*/ 102345 w 360000"/>
              <a:gd name="connsiteY8" fmla="*/ 360000 h 429189"/>
              <a:gd name="connsiteX9" fmla="*/ 48096 w 360000"/>
              <a:gd name="connsiteY9" fmla="*/ 360000 h 429189"/>
              <a:gd name="connsiteX10" fmla="*/ 0 w 360000"/>
              <a:gd name="connsiteY10" fmla="*/ 311904 h 429189"/>
              <a:gd name="connsiteX11" fmla="*/ 0 w 360000"/>
              <a:gd name="connsiteY11" fmla="*/ 48096 h 429189"/>
              <a:gd name="connsiteX12" fmla="*/ 48096 w 360000"/>
              <a:gd name="connsiteY12" fmla="*/ 0 h 42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000" h="429189">
                <a:moveTo>
                  <a:pt x="48096" y="0"/>
                </a:moveTo>
                <a:lnTo>
                  <a:pt x="311904" y="0"/>
                </a:lnTo>
                <a:cubicBezTo>
                  <a:pt x="338467" y="0"/>
                  <a:pt x="360000" y="21533"/>
                  <a:pt x="360000" y="48096"/>
                </a:cubicBezTo>
                <a:lnTo>
                  <a:pt x="360000" y="311904"/>
                </a:lnTo>
                <a:cubicBezTo>
                  <a:pt x="360000" y="338467"/>
                  <a:pt x="338467" y="360000"/>
                  <a:pt x="311904" y="360000"/>
                </a:cubicBezTo>
                <a:lnTo>
                  <a:pt x="257656" y="360000"/>
                </a:lnTo>
                <a:lnTo>
                  <a:pt x="194452" y="423204"/>
                </a:lnTo>
                <a:cubicBezTo>
                  <a:pt x="186471" y="431185"/>
                  <a:pt x="173531" y="431185"/>
                  <a:pt x="165549" y="423204"/>
                </a:cubicBezTo>
                <a:lnTo>
                  <a:pt x="102345" y="360000"/>
                </a:lnTo>
                <a:lnTo>
                  <a:pt x="48096" y="360000"/>
                </a:lnTo>
                <a:cubicBezTo>
                  <a:pt x="21533" y="360000"/>
                  <a:pt x="0" y="338467"/>
                  <a:pt x="0" y="311904"/>
                </a:cubicBezTo>
                <a:lnTo>
                  <a:pt x="0" y="48096"/>
                </a:lnTo>
                <a:cubicBezTo>
                  <a:pt x="0" y="21533"/>
                  <a:pt x="21533" y="0"/>
                  <a:pt x="48096" y="0"/>
                </a:cubicBezTo>
                <a:close/>
              </a:path>
            </a:pathLst>
          </a:custGeom>
          <a:solidFill>
            <a:srgbClr val="D4086E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46FD20-A852-473B-A98C-E034F70ECF09}"/>
              </a:ext>
            </a:extLst>
          </p:cNvPr>
          <p:cNvSpPr/>
          <p:nvPr/>
        </p:nvSpPr>
        <p:spPr>
          <a:xfrm>
            <a:off x="354235" y="459717"/>
            <a:ext cx="105038" cy="105038"/>
          </a:xfrm>
          <a:prstGeom prst="ellipse">
            <a:avLst/>
          </a:prstGeom>
          <a:solidFill>
            <a:srgbClr val="E4615B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593B5B5-953D-41CC-8DCC-AF13943100C4}"/>
              </a:ext>
            </a:extLst>
          </p:cNvPr>
          <p:cNvSpPr/>
          <p:nvPr/>
        </p:nvSpPr>
        <p:spPr>
          <a:xfrm>
            <a:off x="522663" y="464657"/>
            <a:ext cx="105038" cy="105038"/>
          </a:xfrm>
          <a:prstGeom prst="ellipse">
            <a:avLst/>
          </a:prstGeom>
          <a:solidFill>
            <a:srgbClr val="F6BF32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28C93F2-CDC8-4757-A86D-1C659C21E774}"/>
              </a:ext>
            </a:extLst>
          </p:cNvPr>
          <p:cNvSpPr/>
          <p:nvPr/>
        </p:nvSpPr>
        <p:spPr>
          <a:xfrm>
            <a:off x="688185" y="468048"/>
            <a:ext cx="105038" cy="105038"/>
          </a:xfrm>
          <a:prstGeom prst="ellipse">
            <a:avLst/>
          </a:prstGeom>
          <a:solidFill>
            <a:srgbClr val="70C84E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CEA3238-A0D9-DF47-11FE-504A94559286}"/>
              </a:ext>
            </a:extLst>
          </p:cNvPr>
          <p:cNvGrpSpPr/>
          <p:nvPr/>
        </p:nvGrpSpPr>
        <p:grpSpPr>
          <a:xfrm>
            <a:off x="782876" y="1785183"/>
            <a:ext cx="5135234" cy="4449159"/>
            <a:chOff x="813356" y="1386348"/>
            <a:chExt cx="5135234" cy="4449159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6561EACB-F2C2-D4CD-9EAF-7ADCD99D1B68}"/>
                </a:ext>
              </a:extLst>
            </p:cNvPr>
            <p:cNvSpPr/>
            <p:nvPr/>
          </p:nvSpPr>
          <p:spPr>
            <a:xfrm>
              <a:off x="824542" y="1386348"/>
              <a:ext cx="5113117" cy="4449159"/>
            </a:xfrm>
            <a:prstGeom prst="round2SameRect">
              <a:avLst>
                <a:gd name="adj1" fmla="val 709"/>
                <a:gd name="adj2" fmla="val 1876"/>
              </a:avLst>
            </a:prstGeom>
            <a:noFill/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7C937B9-2A46-EBE5-4E4D-05456CD0AFAB}"/>
                </a:ext>
              </a:extLst>
            </p:cNvPr>
            <p:cNvSpPr/>
            <p:nvPr/>
          </p:nvSpPr>
          <p:spPr>
            <a:xfrm>
              <a:off x="813356" y="1386349"/>
              <a:ext cx="5135234" cy="251022"/>
            </a:xfrm>
            <a:prstGeom prst="roundRect">
              <a:avLst>
                <a:gd name="adj" fmla="val 12122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39750" latinLnBrk="0">
                <a:defRPr/>
              </a:pP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52E0065-E862-C07F-29B9-20FF577699D5}"/>
                </a:ext>
              </a:extLst>
            </p:cNvPr>
            <p:cNvSpPr/>
            <p:nvPr/>
          </p:nvSpPr>
          <p:spPr>
            <a:xfrm>
              <a:off x="920528" y="1451398"/>
              <a:ext cx="105056" cy="105056"/>
            </a:xfrm>
            <a:prstGeom prst="ellipse">
              <a:avLst/>
            </a:prstGeom>
            <a:solidFill>
              <a:srgbClr val="E4615B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BC7C95B-5015-8CFB-46C2-0CA15E0AF5D8}"/>
                </a:ext>
              </a:extLst>
            </p:cNvPr>
            <p:cNvSpPr/>
            <p:nvPr/>
          </p:nvSpPr>
          <p:spPr>
            <a:xfrm>
              <a:off x="1105828" y="1453572"/>
              <a:ext cx="105056" cy="105056"/>
            </a:xfrm>
            <a:prstGeom prst="ellipse">
              <a:avLst/>
            </a:prstGeom>
            <a:solidFill>
              <a:srgbClr val="F6BF32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31FBBDB-95DE-E1CC-AFF8-CC4E205F32E5}"/>
                </a:ext>
              </a:extLst>
            </p:cNvPr>
            <p:cNvSpPr/>
            <p:nvPr/>
          </p:nvSpPr>
          <p:spPr>
            <a:xfrm>
              <a:off x="1286674" y="1455065"/>
              <a:ext cx="105056" cy="105056"/>
            </a:xfrm>
            <a:prstGeom prst="ellipse">
              <a:avLst/>
            </a:prstGeom>
            <a:solidFill>
              <a:srgbClr val="70C84E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3A1FB7-9FF8-70D6-20D0-554D3D2DF683}"/>
              </a:ext>
            </a:extLst>
          </p:cNvPr>
          <p:cNvSpPr txBox="1"/>
          <p:nvPr/>
        </p:nvSpPr>
        <p:spPr>
          <a:xfrm>
            <a:off x="4143983" y="985550"/>
            <a:ext cx="389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대기실 페이지</a:t>
            </a:r>
          </a:p>
        </p:txBody>
      </p:sp>
      <p:sp>
        <p:nvSpPr>
          <p:cNvPr id="14" name="왼쪽 대괄호 13">
            <a:extLst>
              <a:ext uri="{FF2B5EF4-FFF2-40B4-BE49-F238E27FC236}">
                <a16:creationId xmlns:a16="http://schemas.microsoft.com/office/drawing/2014/main" id="{016D41CF-9C00-E1C5-38FF-C6DFBDC078CB}"/>
              </a:ext>
            </a:extLst>
          </p:cNvPr>
          <p:cNvSpPr/>
          <p:nvPr/>
        </p:nvSpPr>
        <p:spPr>
          <a:xfrm rot="10800000">
            <a:off x="8152603" y="1041012"/>
            <a:ext cx="115834" cy="388001"/>
          </a:xfrm>
          <a:prstGeom prst="leftBracket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대괄호 26">
            <a:extLst>
              <a:ext uri="{FF2B5EF4-FFF2-40B4-BE49-F238E27FC236}">
                <a16:creationId xmlns:a16="http://schemas.microsoft.com/office/drawing/2014/main" id="{449101C7-7958-543F-FC87-A1A2191EF9AD}"/>
              </a:ext>
            </a:extLst>
          </p:cNvPr>
          <p:cNvSpPr/>
          <p:nvPr/>
        </p:nvSpPr>
        <p:spPr>
          <a:xfrm>
            <a:off x="3921248" y="1041013"/>
            <a:ext cx="123961" cy="382089"/>
          </a:xfrm>
          <a:prstGeom prst="leftBracket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469CA9A-4AAA-8A76-6277-448205D4B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32" y="2791663"/>
            <a:ext cx="4881522" cy="280524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FDDDAED-E37A-6321-58CF-325DA8A82091}"/>
              </a:ext>
            </a:extLst>
          </p:cNvPr>
          <p:cNvGrpSpPr/>
          <p:nvPr/>
        </p:nvGrpSpPr>
        <p:grpSpPr>
          <a:xfrm>
            <a:off x="10487158" y="6116617"/>
            <a:ext cx="1194978" cy="352198"/>
            <a:chOff x="6383463" y="4453858"/>
            <a:chExt cx="1383609" cy="40779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E284521-5D4A-F4DD-62C7-235CA3A987B5}"/>
                </a:ext>
              </a:extLst>
            </p:cNvPr>
            <p:cNvSpPr/>
            <p:nvPr/>
          </p:nvSpPr>
          <p:spPr>
            <a:xfrm>
              <a:off x="6851347" y="4453858"/>
              <a:ext cx="407793" cy="4077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05F0102-83ED-C10B-762E-14301D3AD644}"/>
                </a:ext>
              </a:extLst>
            </p:cNvPr>
            <p:cNvSpPr/>
            <p:nvPr/>
          </p:nvSpPr>
          <p:spPr>
            <a:xfrm>
              <a:off x="6946205" y="4548716"/>
              <a:ext cx="218078" cy="2180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6FB3B3A-ACFE-2AEA-FD3D-D36D4AC3D783}"/>
                </a:ext>
              </a:extLst>
            </p:cNvPr>
            <p:cNvSpPr/>
            <p:nvPr/>
          </p:nvSpPr>
          <p:spPr>
            <a:xfrm>
              <a:off x="6383463" y="4465447"/>
              <a:ext cx="384616" cy="3846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EA13828-5D04-E433-2A40-1AAC98A75218}"/>
                </a:ext>
              </a:extLst>
            </p:cNvPr>
            <p:cNvSpPr/>
            <p:nvPr/>
          </p:nvSpPr>
          <p:spPr>
            <a:xfrm>
              <a:off x="6466731" y="4465447"/>
              <a:ext cx="301348" cy="3013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CD5F7A1-76E7-2995-BDF8-DFC240BC0162}"/>
                </a:ext>
              </a:extLst>
            </p:cNvPr>
            <p:cNvSpPr/>
            <p:nvPr/>
          </p:nvSpPr>
          <p:spPr>
            <a:xfrm>
              <a:off x="7379999" y="4465447"/>
              <a:ext cx="384616" cy="3846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9C5BD8C-16CA-41B8-F888-1310E8469BEF}"/>
                </a:ext>
              </a:extLst>
            </p:cNvPr>
            <p:cNvSpPr/>
            <p:nvPr/>
          </p:nvSpPr>
          <p:spPr>
            <a:xfrm>
              <a:off x="7379999" y="4545178"/>
              <a:ext cx="301348" cy="871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0854FC0-B69B-1CED-14C2-13A818956E26}"/>
                </a:ext>
              </a:extLst>
            </p:cNvPr>
            <p:cNvSpPr/>
            <p:nvPr/>
          </p:nvSpPr>
          <p:spPr>
            <a:xfrm>
              <a:off x="7465724" y="4697578"/>
              <a:ext cx="301348" cy="871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1">
            <a:extLst>
              <a:ext uri="{FF2B5EF4-FFF2-40B4-BE49-F238E27FC236}">
                <a16:creationId xmlns:a16="http://schemas.microsoft.com/office/drawing/2014/main" id="{BFA8EC8F-98FE-7BFC-926C-F93B92112DCA}"/>
              </a:ext>
            </a:extLst>
          </p:cNvPr>
          <p:cNvGrpSpPr/>
          <p:nvPr/>
        </p:nvGrpSpPr>
        <p:grpSpPr>
          <a:xfrm>
            <a:off x="6902751" y="2624969"/>
            <a:ext cx="3859934" cy="369330"/>
            <a:chOff x="0" y="0"/>
            <a:chExt cx="3859932" cy="369329"/>
          </a:xfrm>
        </p:grpSpPr>
        <p:sp>
          <p:nvSpPr>
            <p:cNvPr id="37" name="TextBox 2">
              <a:extLst>
                <a:ext uri="{FF2B5EF4-FFF2-40B4-BE49-F238E27FC236}">
                  <a16:creationId xmlns:a16="http://schemas.microsoft.com/office/drawing/2014/main" id="{D2610510-0FED-2E8C-91BD-84199ADCF44C}"/>
                </a:ext>
              </a:extLst>
            </p:cNvPr>
            <p:cNvSpPr txBox="1"/>
            <p:nvPr/>
          </p:nvSpPr>
          <p:spPr>
            <a:xfrm>
              <a:off x="104089" y="0"/>
              <a:ext cx="3614982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rPr>
                <a:t>유저 입장 </a:t>
              </a:r>
              <a:r>
                <a:rPr lang="ko-KR" altLang="en-US" dirty="0">
                  <a:solidFill>
                    <a:prstClr val="white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관리 구현</a:t>
              </a:r>
              <a:endPara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8" name="왼쪽 대괄호 3">
              <a:extLst>
                <a:ext uri="{FF2B5EF4-FFF2-40B4-BE49-F238E27FC236}">
                  <a16:creationId xmlns:a16="http://schemas.microsoft.com/office/drawing/2014/main" id="{A0A311EC-728F-E1DC-8EDF-5D5E760423C6}"/>
                </a:ext>
              </a:extLst>
            </p:cNvPr>
            <p:cNvSpPr/>
            <p:nvPr/>
          </p:nvSpPr>
          <p:spPr>
            <a:xfrm rot="10800000">
              <a:off x="3764792" y="38855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9" name="왼쪽 대괄호 4">
              <a:extLst>
                <a:ext uri="{FF2B5EF4-FFF2-40B4-BE49-F238E27FC236}">
                  <a16:creationId xmlns:a16="http://schemas.microsoft.com/office/drawing/2014/main" id="{A0E6EDF5-D0F2-ACFA-E10E-72908ED59826}"/>
                </a:ext>
              </a:extLst>
            </p:cNvPr>
            <p:cNvSpPr/>
            <p:nvPr/>
          </p:nvSpPr>
          <p:spPr>
            <a:xfrm>
              <a:off x="0" y="38856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40" name="그룹 13">
            <a:extLst>
              <a:ext uri="{FF2B5EF4-FFF2-40B4-BE49-F238E27FC236}">
                <a16:creationId xmlns:a16="http://schemas.microsoft.com/office/drawing/2014/main" id="{FC750DCA-ADC7-D616-6326-E2D7E08D4C7A}"/>
              </a:ext>
            </a:extLst>
          </p:cNvPr>
          <p:cNvGrpSpPr/>
          <p:nvPr/>
        </p:nvGrpSpPr>
        <p:grpSpPr>
          <a:xfrm>
            <a:off x="6902751" y="3828619"/>
            <a:ext cx="3859934" cy="369330"/>
            <a:chOff x="0" y="0"/>
            <a:chExt cx="3859932" cy="369328"/>
          </a:xfrm>
        </p:grpSpPr>
        <p:sp>
          <p:nvSpPr>
            <p:cNvPr id="41" name="TextBox 42">
              <a:extLst>
                <a:ext uri="{FF2B5EF4-FFF2-40B4-BE49-F238E27FC236}">
                  <a16:creationId xmlns:a16="http://schemas.microsoft.com/office/drawing/2014/main" id="{C1EFB3B2-8BEF-2C55-2B48-9244D7F574ED}"/>
                </a:ext>
              </a:extLst>
            </p:cNvPr>
            <p:cNvSpPr txBox="1"/>
            <p:nvPr/>
          </p:nvSpPr>
          <p:spPr>
            <a:xfrm>
              <a:off x="104089" y="0"/>
              <a:ext cx="3614982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lvl1pPr>
            </a:lstStyle>
            <a:p>
              <a:pPr algn="ctr"/>
              <a:r>
                <a:rPr kumimoji="0" lang="ko-KR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rPr>
                <a:t>채팅기능 구현</a:t>
              </a:r>
            </a:p>
          </p:txBody>
        </p:sp>
        <p:sp>
          <p:nvSpPr>
            <p:cNvPr id="42" name="왼쪽 대괄호 43">
              <a:extLst>
                <a:ext uri="{FF2B5EF4-FFF2-40B4-BE49-F238E27FC236}">
                  <a16:creationId xmlns:a16="http://schemas.microsoft.com/office/drawing/2014/main" id="{7E163029-CEF7-32D6-B0F1-7723091D9638}"/>
                </a:ext>
              </a:extLst>
            </p:cNvPr>
            <p:cNvSpPr/>
            <p:nvPr/>
          </p:nvSpPr>
          <p:spPr>
            <a:xfrm rot="10800000">
              <a:off x="3764792" y="38855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3" name="왼쪽 대괄호 44">
              <a:extLst>
                <a:ext uri="{FF2B5EF4-FFF2-40B4-BE49-F238E27FC236}">
                  <a16:creationId xmlns:a16="http://schemas.microsoft.com/office/drawing/2014/main" id="{1660942B-BE33-04E5-59A1-3CF1E0BC5968}"/>
                </a:ext>
              </a:extLst>
            </p:cNvPr>
            <p:cNvSpPr/>
            <p:nvPr/>
          </p:nvSpPr>
          <p:spPr>
            <a:xfrm>
              <a:off x="0" y="38856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44" name="그룹 13">
            <a:extLst>
              <a:ext uri="{FF2B5EF4-FFF2-40B4-BE49-F238E27FC236}">
                <a16:creationId xmlns:a16="http://schemas.microsoft.com/office/drawing/2014/main" id="{814DA1B1-7567-12F6-1205-116FB10B9999}"/>
              </a:ext>
            </a:extLst>
          </p:cNvPr>
          <p:cNvGrpSpPr/>
          <p:nvPr/>
        </p:nvGrpSpPr>
        <p:grpSpPr>
          <a:xfrm>
            <a:off x="6905333" y="5032269"/>
            <a:ext cx="3859934" cy="369330"/>
            <a:chOff x="0" y="0"/>
            <a:chExt cx="3859932" cy="369328"/>
          </a:xfrm>
        </p:grpSpPr>
        <p:sp>
          <p:nvSpPr>
            <p:cNvPr id="45" name="TextBox 42">
              <a:extLst>
                <a:ext uri="{FF2B5EF4-FFF2-40B4-BE49-F238E27FC236}">
                  <a16:creationId xmlns:a16="http://schemas.microsoft.com/office/drawing/2014/main" id="{9F35F2FE-4AA7-1CE9-80D1-836BC4ECA503}"/>
                </a:ext>
              </a:extLst>
            </p:cNvPr>
            <p:cNvSpPr txBox="1"/>
            <p:nvPr/>
          </p:nvSpPr>
          <p:spPr>
            <a:xfrm>
              <a:off x="104089" y="0"/>
              <a:ext cx="3614982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rPr>
                <a:t>방 입장하여 게임 진행 구현</a:t>
              </a:r>
            </a:p>
          </p:txBody>
        </p:sp>
        <p:sp>
          <p:nvSpPr>
            <p:cNvPr id="46" name="왼쪽 대괄호 43">
              <a:extLst>
                <a:ext uri="{FF2B5EF4-FFF2-40B4-BE49-F238E27FC236}">
                  <a16:creationId xmlns:a16="http://schemas.microsoft.com/office/drawing/2014/main" id="{2380CEF3-484A-21CC-711C-C327DD306601}"/>
                </a:ext>
              </a:extLst>
            </p:cNvPr>
            <p:cNvSpPr/>
            <p:nvPr/>
          </p:nvSpPr>
          <p:spPr>
            <a:xfrm rot="10800000">
              <a:off x="3764792" y="38855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7" name="왼쪽 대괄호 44">
              <a:extLst>
                <a:ext uri="{FF2B5EF4-FFF2-40B4-BE49-F238E27FC236}">
                  <a16:creationId xmlns:a16="http://schemas.microsoft.com/office/drawing/2014/main" id="{E0D647B4-281D-0817-50BA-6F8E9D97F57A}"/>
                </a:ext>
              </a:extLst>
            </p:cNvPr>
            <p:cNvSpPr/>
            <p:nvPr/>
          </p:nvSpPr>
          <p:spPr>
            <a:xfrm>
              <a:off x="0" y="38856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189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E8619E18-E75B-548D-7380-91678A06F6C7}"/>
              </a:ext>
            </a:extLst>
          </p:cNvPr>
          <p:cNvSpPr/>
          <p:nvPr/>
        </p:nvSpPr>
        <p:spPr>
          <a:xfrm>
            <a:off x="261144" y="220599"/>
            <a:ext cx="11610000" cy="6444978"/>
          </a:xfrm>
          <a:prstGeom prst="round2SameRect">
            <a:avLst>
              <a:gd name="adj1" fmla="val 709"/>
              <a:gd name="adj2" fmla="val 1876"/>
            </a:avLst>
          </a:prstGeom>
          <a:noFill/>
          <a:ln w="635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DC0466-1C25-71A3-FF54-4E63C70EAA41}"/>
              </a:ext>
            </a:extLst>
          </p:cNvPr>
          <p:cNvSpPr/>
          <p:nvPr/>
        </p:nvSpPr>
        <p:spPr>
          <a:xfrm>
            <a:off x="235744" y="220599"/>
            <a:ext cx="11660219" cy="569976"/>
          </a:xfrm>
          <a:prstGeom prst="roundRect">
            <a:avLst>
              <a:gd name="adj" fmla="val 12122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페이지 구성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4E50B19-C927-EC6B-A3F0-E21F77C161D5}"/>
              </a:ext>
            </a:extLst>
          </p:cNvPr>
          <p:cNvSpPr/>
          <p:nvPr/>
        </p:nvSpPr>
        <p:spPr>
          <a:xfrm>
            <a:off x="391813" y="26732"/>
            <a:ext cx="360000" cy="429189"/>
          </a:xfrm>
          <a:custGeom>
            <a:avLst/>
            <a:gdLst>
              <a:gd name="connsiteX0" fmla="*/ 48096 w 360000"/>
              <a:gd name="connsiteY0" fmla="*/ 0 h 429189"/>
              <a:gd name="connsiteX1" fmla="*/ 311904 w 360000"/>
              <a:gd name="connsiteY1" fmla="*/ 0 h 429189"/>
              <a:gd name="connsiteX2" fmla="*/ 360000 w 360000"/>
              <a:gd name="connsiteY2" fmla="*/ 48096 h 429189"/>
              <a:gd name="connsiteX3" fmla="*/ 360000 w 360000"/>
              <a:gd name="connsiteY3" fmla="*/ 311904 h 429189"/>
              <a:gd name="connsiteX4" fmla="*/ 311904 w 360000"/>
              <a:gd name="connsiteY4" fmla="*/ 360000 h 429189"/>
              <a:gd name="connsiteX5" fmla="*/ 257656 w 360000"/>
              <a:gd name="connsiteY5" fmla="*/ 360000 h 429189"/>
              <a:gd name="connsiteX6" fmla="*/ 194452 w 360000"/>
              <a:gd name="connsiteY6" fmla="*/ 423204 h 429189"/>
              <a:gd name="connsiteX7" fmla="*/ 165549 w 360000"/>
              <a:gd name="connsiteY7" fmla="*/ 423204 h 429189"/>
              <a:gd name="connsiteX8" fmla="*/ 102345 w 360000"/>
              <a:gd name="connsiteY8" fmla="*/ 360000 h 429189"/>
              <a:gd name="connsiteX9" fmla="*/ 48096 w 360000"/>
              <a:gd name="connsiteY9" fmla="*/ 360000 h 429189"/>
              <a:gd name="connsiteX10" fmla="*/ 0 w 360000"/>
              <a:gd name="connsiteY10" fmla="*/ 311904 h 429189"/>
              <a:gd name="connsiteX11" fmla="*/ 0 w 360000"/>
              <a:gd name="connsiteY11" fmla="*/ 48096 h 429189"/>
              <a:gd name="connsiteX12" fmla="*/ 48096 w 360000"/>
              <a:gd name="connsiteY12" fmla="*/ 0 h 42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000" h="429189">
                <a:moveTo>
                  <a:pt x="48096" y="0"/>
                </a:moveTo>
                <a:lnTo>
                  <a:pt x="311904" y="0"/>
                </a:lnTo>
                <a:cubicBezTo>
                  <a:pt x="338467" y="0"/>
                  <a:pt x="360000" y="21533"/>
                  <a:pt x="360000" y="48096"/>
                </a:cubicBezTo>
                <a:lnTo>
                  <a:pt x="360000" y="311904"/>
                </a:lnTo>
                <a:cubicBezTo>
                  <a:pt x="360000" y="338467"/>
                  <a:pt x="338467" y="360000"/>
                  <a:pt x="311904" y="360000"/>
                </a:cubicBezTo>
                <a:lnTo>
                  <a:pt x="257656" y="360000"/>
                </a:lnTo>
                <a:lnTo>
                  <a:pt x="194452" y="423204"/>
                </a:lnTo>
                <a:cubicBezTo>
                  <a:pt x="186471" y="431185"/>
                  <a:pt x="173531" y="431185"/>
                  <a:pt x="165549" y="423204"/>
                </a:cubicBezTo>
                <a:lnTo>
                  <a:pt x="102345" y="360000"/>
                </a:lnTo>
                <a:lnTo>
                  <a:pt x="48096" y="360000"/>
                </a:lnTo>
                <a:cubicBezTo>
                  <a:pt x="21533" y="360000"/>
                  <a:pt x="0" y="338467"/>
                  <a:pt x="0" y="311904"/>
                </a:cubicBezTo>
                <a:lnTo>
                  <a:pt x="0" y="48096"/>
                </a:lnTo>
                <a:cubicBezTo>
                  <a:pt x="0" y="21533"/>
                  <a:pt x="21533" y="0"/>
                  <a:pt x="48096" y="0"/>
                </a:cubicBezTo>
                <a:close/>
              </a:path>
            </a:pathLst>
          </a:custGeom>
          <a:solidFill>
            <a:srgbClr val="D4086E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46FD20-A852-473B-A98C-E034F70ECF09}"/>
              </a:ext>
            </a:extLst>
          </p:cNvPr>
          <p:cNvSpPr/>
          <p:nvPr/>
        </p:nvSpPr>
        <p:spPr>
          <a:xfrm>
            <a:off x="354235" y="459717"/>
            <a:ext cx="105038" cy="105038"/>
          </a:xfrm>
          <a:prstGeom prst="ellipse">
            <a:avLst/>
          </a:prstGeom>
          <a:solidFill>
            <a:srgbClr val="E4615B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593B5B5-953D-41CC-8DCC-AF13943100C4}"/>
              </a:ext>
            </a:extLst>
          </p:cNvPr>
          <p:cNvSpPr/>
          <p:nvPr/>
        </p:nvSpPr>
        <p:spPr>
          <a:xfrm>
            <a:off x="522663" y="464657"/>
            <a:ext cx="105038" cy="105038"/>
          </a:xfrm>
          <a:prstGeom prst="ellipse">
            <a:avLst/>
          </a:prstGeom>
          <a:solidFill>
            <a:srgbClr val="F6BF32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28C93F2-CDC8-4757-A86D-1C659C21E774}"/>
              </a:ext>
            </a:extLst>
          </p:cNvPr>
          <p:cNvSpPr/>
          <p:nvPr/>
        </p:nvSpPr>
        <p:spPr>
          <a:xfrm>
            <a:off x="688185" y="468048"/>
            <a:ext cx="105038" cy="105038"/>
          </a:xfrm>
          <a:prstGeom prst="ellipse">
            <a:avLst/>
          </a:prstGeom>
          <a:solidFill>
            <a:srgbClr val="70C84E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3A1FB7-9FF8-70D6-20D0-554D3D2DF683}"/>
              </a:ext>
            </a:extLst>
          </p:cNvPr>
          <p:cNvSpPr txBox="1"/>
          <p:nvPr/>
        </p:nvSpPr>
        <p:spPr>
          <a:xfrm>
            <a:off x="4143983" y="985550"/>
            <a:ext cx="389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채팅기능</a:t>
            </a:r>
            <a:endParaRPr lang="en-US" altLang="ko-KR" sz="2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왼쪽 대괄호 13">
            <a:extLst>
              <a:ext uri="{FF2B5EF4-FFF2-40B4-BE49-F238E27FC236}">
                <a16:creationId xmlns:a16="http://schemas.microsoft.com/office/drawing/2014/main" id="{016D41CF-9C00-E1C5-38FF-C6DFBDC078CB}"/>
              </a:ext>
            </a:extLst>
          </p:cNvPr>
          <p:cNvSpPr/>
          <p:nvPr/>
        </p:nvSpPr>
        <p:spPr>
          <a:xfrm rot="10800000">
            <a:off x="8152603" y="1041012"/>
            <a:ext cx="115834" cy="388001"/>
          </a:xfrm>
          <a:prstGeom prst="leftBracket">
            <a:avLst/>
          </a:prstGeom>
          <a:ln w="31750">
            <a:solidFill>
              <a:srgbClr val="D408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대괄호 26">
            <a:extLst>
              <a:ext uri="{FF2B5EF4-FFF2-40B4-BE49-F238E27FC236}">
                <a16:creationId xmlns:a16="http://schemas.microsoft.com/office/drawing/2014/main" id="{449101C7-7958-543F-FC87-A1A2191EF9AD}"/>
              </a:ext>
            </a:extLst>
          </p:cNvPr>
          <p:cNvSpPr/>
          <p:nvPr/>
        </p:nvSpPr>
        <p:spPr>
          <a:xfrm>
            <a:off x="3921248" y="1041013"/>
            <a:ext cx="123961" cy="382089"/>
          </a:xfrm>
          <a:prstGeom prst="leftBracket">
            <a:avLst/>
          </a:prstGeom>
          <a:ln w="31750">
            <a:solidFill>
              <a:srgbClr val="D408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2FC6A3-C594-60AB-7C54-8D0771BB20DA}"/>
              </a:ext>
            </a:extLst>
          </p:cNvPr>
          <p:cNvSpPr/>
          <p:nvPr/>
        </p:nvSpPr>
        <p:spPr>
          <a:xfrm>
            <a:off x="1057071" y="2022121"/>
            <a:ext cx="2991053" cy="3897735"/>
          </a:xfrm>
          <a:prstGeom prst="roundRect">
            <a:avLst/>
          </a:prstGeom>
          <a:noFill/>
          <a:ln w="12700">
            <a:solidFill>
              <a:srgbClr val="36B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1ADEE1-23C9-D6C5-EF90-9E6ADD069B70}"/>
              </a:ext>
            </a:extLst>
          </p:cNvPr>
          <p:cNvGrpSpPr/>
          <p:nvPr/>
        </p:nvGrpSpPr>
        <p:grpSpPr>
          <a:xfrm>
            <a:off x="10487158" y="6116617"/>
            <a:ext cx="1194978" cy="352198"/>
            <a:chOff x="6383463" y="4453858"/>
            <a:chExt cx="1383609" cy="40779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7263896-DDA4-6A46-3038-6AB389F8C4C1}"/>
                </a:ext>
              </a:extLst>
            </p:cNvPr>
            <p:cNvSpPr/>
            <p:nvPr/>
          </p:nvSpPr>
          <p:spPr>
            <a:xfrm>
              <a:off x="6851347" y="4453858"/>
              <a:ext cx="407793" cy="4077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1BE523D-7646-1F0F-A70C-4050DE86723F}"/>
                </a:ext>
              </a:extLst>
            </p:cNvPr>
            <p:cNvSpPr/>
            <p:nvPr/>
          </p:nvSpPr>
          <p:spPr>
            <a:xfrm>
              <a:off x="6946205" y="4548716"/>
              <a:ext cx="218078" cy="2180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2C651CB-ACAA-0D6B-F980-95B6547274D0}"/>
                </a:ext>
              </a:extLst>
            </p:cNvPr>
            <p:cNvSpPr/>
            <p:nvPr/>
          </p:nvSpPr>
          <p:spPr>
            <a:xfrm>
              <a:off x="6383463" y="4465447"/>
              <a:ext cx="384616" cy="3846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D975B88-851F-E5A7-61D6-417FFFD4BFD6}"/>
                </a:ext>
              </a:extLst>
            </p:cNvPr>
            <p:cNvSpPr/>
            <p:nvPr/>
          </p:nvSpPr>
          <p:spPr>
            <a:xfrm>
              <a:off x="6466731" y="4465447"/>
              <a:ext cx="301348" cy="3013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EA6CD40-EFE6-6666-804E-409A8D8F5D46}"/>
                </a:ext>
              </a:extLst>
            </p:cNvPr>
            <p:cNvSpPr/>
            <p:nvPr/>
          </p:nvSpPr>
          <p:spPr>
            <a:xfrm>
              <a:off x="7379999" y="4465447"/>
              <a:ext cx="384616" cy="3846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0DB455-70F6-78BE-24FF-6F2BE71582CC}"/>
                </a:ext>
              </a:extLst>
            </p:cNvPr>
            <p:cNvSpPr/>
            <p:nvPr/>
          </p:nvSpPr>
          <p:spPr>
            <a:xfrm>
              <a:off x="7379999" y="4545178"/>
              <a:ext cx="301348" cy="871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281C018-00DD-80D7-F8E5-93F627B6AD00}"/>
                </a:ext>
              </a:extLst>
            </p:cNvPr>
            <p:cNvSpPr/>
            <p:nvPr/>
          </p:nvSpPr>
          <p:spPr>
            <a:xfrm>
              <a:off x="7465724" y="4697578"/>
              <a:ext cx="301348" cy="871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F64720F-10E3-BA99-FE15-83AB13F6C5CB}"/>
              </a:ext>
            </a:extLst>
          </p:cNvPr>
          <p:cNvSpPr/>
          <p:nvPr/>
        </p:nvSpPr>
        <p:spPr>
          <a:xfrm>
            <a:off x="4453346" y="2022122"/>
            <a:ext cx="2991053" cy="3897735"/>
          </a:xfrm>
          <a:prstGeom prst="roundRect">
            <a:avLst/>
          </a:prstGeom>
          <a:noFill/>
          <a:ln w="12700">
            <a:solidFill>
              <a:srgbClr val="36B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68B38E-72BB-4E9C-9D76-5F91DB6E21AC}"/>
              </a:ext>
            </a:extLst>
          </p:cNvPr>
          <p:cNvSpPr txBox="1"/>
          <p:nvPr/>
        </p:nvSpPr>
        <p:spPr>
          <a:xfrm>
            <a:off x="1514403" y="1536343"/>
            <a:ext cx="20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Clients</a:t>
            </a:r>
            <a:endParaRPr lang="ko-KR" altLang="en-US" sz="2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BAA031-DAD4-842A-6A3C-6CCE45775AA6}"/>
              </a:ext>
            </a:extLst>
          </p:cNvPr>
          <p:cNvSpPr txBox="1"/>
          <p:nvPr/>
        </p:nvSpPr>
        <p:spPr>
          <a:xfrm>
            <a:off x="4920371" y="1536343"/>
            <a:ext cx="20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Server</a:t>
            </a:r>
            <a:endParaRPr lang="ko-KR" altLang="en-US" sz="2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5122DF-B637-A3EE-921A-94C1BEC7AD31}"/>
              </a:ext>
            </a:extLst>
          </p:cNvPr>
          <p:cNvSpPr/>
          <p:nvPr/>
        </p:nvSpPr>
        <p:spPr>
          <a:xfrm>
            <a:off x="1514403" y="2428875"/>
            <a:ext cx="2076388" cy="409575"/>
          </a:xfrm>
          <a:prstGeom prst="rect">
            <a:avLst/>
          </a:prstGeom>
          <a:noFill/>
          <a:ln w="19050">
            <a:solidFill>
              <a:srgbClr val="70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유저입장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AC7D4C-0A73-6141-C4A1-F91828A57F95}"/>
              </a:ext>
            </a:extLst>
          </p:cNvPr>
          <p:cNvSpPr/>
          <p:nvPr/>
        </p:nvSpPr>
        <p:spPr>
          <a:xfrm>
            <a:off x="4910153" y="2428875"/>
            <a:ext cx="2076388" cy="409575"/>
          </a:xfrm>
          <a:prstGeom prst="rect">
            <a:avLst/>
          </a:prstGeom>
          <a:noFill/>
          <a:ln w="19050">
            <a:solidFill>
              <a:srgbClr val="70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저장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6C31DD3-9095-EE76-160C-6EDCC0DB71B4}"/>
              </a:ext>
            </a:extLst>
          </p:cNvPr>
          <p:cNvCxnSpPr>
            <a:stCxn id="40" idx="3"/>
            <a:endCxn id="42" idx="1"/>
          </p:cNvCxnSpPr>
          <p:nvPr/>
        </p:nvCxnSpPr>
        <p:spPr>
          <a:xfrm>
            <a:off x="3590791" y="2633663"/>
            <a:ext cx="131936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0E9488-3BD7-710B-0DC4-1C696322132C}"/>
              </a:ext>
            </a:extLst>
          </p:cNvPr>
          <p:cNvSpPr txBox="1"/>
          <p:nvPr/>
        </p:nvSpPr>
        <p:spPr>
          <a:xfrm>
            <a:off x="3745905" y="235666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유저 아이디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71A93D-22C4-1FA8-1552-6FA1FFDBEEEC}"/>
              </a:ext>
            </a:extLst>
          </p:cNvPr>
          <p:cNvSpPr/>
          <p:nvPr/>
        </p:nvSpPr>
        <p:spPr>
          <a:xfrm>
            <a:off x="1514403" y="3032317"/>
            <a:ext cx="2076388" cy="409575"/>
          </a:xfrm>
          <a:prstGeom prst="rect">
            <a:avLst/>
          </a:prstGeom>
          <a:noFill/>
          <a:ln w="19050">
            <a:solidFill>
              <a:srgbClr val="70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대기실</a:t>
            </a:r>
            <a:r>
              <a:rPr lang="en-US" altLang="ko-KR" dirty="0"/>
              <a:t>, </a:t>
            </a:r>
            <a:r>
              <a:rPr lang="ko-KR" altLang="en-US" dirty="0"/>
              <a:t>입장 출력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F004E90-1DFB-8C0E-CEEA-2AB043357A99}"/>
              </a:ext>
            </a:extLst>
          </p:cNvPr>
          <p:cNvCxnSpPr>
            <a:stCxn id="42" idx="1"/>
            <a:endCxn id="47" idx="3"/>
          </p:cNvCxnSpPr>
          <p:nvPr/>
        </p:nvCxnSpPr>
        <p:spPr>
          <a:xfrm flipH="1">
            <a:off x="3590791" y="2633663"/>
            <a:ext cx="1319362" cy="6034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6ECAB18-D47D-5F5B-1AE2-49BBAAAE913B}"/>
              </a:ext>
            </a:extLst>
          </p:cNvPr>
          <p:cNvSpPr txBox="1"/>
          <p:nvPr/>
        </p:nvSpPr>
        <p:spPr>
          <a:xfrm rot="20076101">
            <a:off x="3834064" y="299391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유저 아이디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39961-DEB2-07BA-3CBF-85809228AFB0}"/>
              </a:ext>
            </a:extLst>
          </p:cNvPr>
          <p:cNvSpPr/>
          <p:nvPr/>
        </p:nvSpPr>
        <p:spPr>
          <a:xfrm>
            <a:off x="1514403" y="3665693"/>
            <a:ext cx="2076388" cy="409575"/>
          </a:xfrm>
          <a:prstGeom prst="rect">
            <a:avLst/>
          </a:prstGeom>
          <a:noFill/>
          <a:ln w="19050">
            <a:solidFill>
              <a:srgbClr val="70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입력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6C0730A-B47F-E12C-005C-E04A8AF590C6}"/>
              </a:ext>
            </a:extLst>
          </p:cNvPr>
          <p:cNvSpPr/>
          <p:nvPr/>
        </p:nvSpPr>
        <p:spPr>
          <a:xfrm>
            <a:off x="4853335" y="3683424"/>
            <a:ext cx="2076388" cy="409575"/>
          </a:xfrm>
          <a:prstGeom prst="rect">
            <a:avLst/>
          </a:prstGeom>
          <a:noFill/>
          <a:ln w="19050">
            <a:solidFill>
              <a:srgbClr val="70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전달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D34A551-E500-5FE5-2134-107C3C41204C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590791" y="3881816"/>
            <a:ext cx="1262544" cy="63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B6BE0AE-356A-2ED5-757D-51ED2AFEBDFC}"/>
              </a:ext>
            </a:extLst>
          </p:cNvPr>
          <p:cNvSpPr txBox="1"/>
          <p:nvPr/>
        </p:nvSpPr>
        <p:spPr>
          <a:xfrm>
            <a:off x="3654465" y="3589576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아이디</a:t>
            </a:r>
            <a:r>
              <a:rPr lang="en-US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메시지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2708FCC-D9F9-3370-E290-D28871A562EC}"/>
              </a:ext>
            </a:extLst>
          </p:cNvPr>
          <p:cNvSpPr/>
          <p:nvPr/>
        </p:nvSpPr>
        <p:spPr>
          <a:xfrm>
            <a:off x="1514403" y="4312185"/>
            <a:ext cx="2076388" cy="409575"/>
          </a:xfrm>
          <a:prstGeom prst="rect">
            <a:avLst/>
          </a:prstGeom>
          <a:noFill/>
          <a:ln w="19050">
            <a:solidFill>
              <a:srgbClr val="70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출력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D69A43C-5DC1-A0C5-2480-6E54E7B65950}"/>
              </a:ext>
            </a:extLst>
          </p:cNvPr>
          <p:cNvCxnSpPr>
            <a:cxnSpLocks/>
            <a:stCxn id="56" idx="1"/>
            <a:endCxn id="61" idx="3"/>
          </p:cNvCxnSpPr>
          <p:nvPr/>
        </p:nvCxnSpPr>
        <p:spPr>
          <a:xfrm flipH="1">
            <a:off x="3590791" y="3888212"/>
            <a:ext cx="1262544" cy="62876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BD52ED3-09A6-0EB3-B679-D8B27E64FD9A}"/>
              </a:ext>
            </a:extLst>
          </p:cNvPr>
          <p:cNvSpPr txBox="1"/>
          <p:nvPr/>
        </p:nvSpPr>
        <p:spPr>
          <a:xfrm rot="20048307">
            <a:off x="3684945" y="4199176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아이디</a:t>
            </a:r>
            <a:r>
              <a:rPr lang="en-US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메시지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EAFA47-8155-48F6-3D85-CE48DFE70998}"/>
              </a:ext>
            </a:extLst>
          </p:cNvPr>
          <p:cNvSpPr txBox="1"/>
          <p:nvPr/>
        </p:nvSpPr>
        <p:spPr>
          <a:xfrm>
            <a:off x="7797106" y="2363725"/>
            <a:ext cx="363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메시지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입력시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scrollT</a:t>
            </a:r>
            <a:r>
              <a:rPr lang="en-US" altLang="ko-KR" b="1" dirty="0">
                <a:solidFill>
                  <a:prstClr val="whit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op </a:t>
            </a:r>
            <a:r>
              <a:rPr lang="ko-KR" altLang="en-US" b="1" dirty="0">
                <a:solidFill>
                  <a:prstClr val="whit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기능 이용해서 화면 꽉 차도 깨지지 않음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0" name="왼쪽 대괄호 69">
            <a:extLst>
              <a:ext uri="{FF2B5EF4-FFF2-40B4-BE49-F238E27FC236}">
                <a16:creationId xmlns:a16="http://schemas.microsoft.com/office/drawing/2014/main" id="{8B851DD2-F5C6-946C-2798-8376F8C82612}"/>
              </a:ext>
            </a:extLst>
          </p:cNvPr>
          <p:cNvSpPr/>
          <p:nvPr/>
        </p:nvSpPr>
        <p:spPr>
          <a:xfrm>
            <a:off x="7782992" y="2319209"/>
            <a:ext cx="50155" cy="796225"/>
          </a:xfrm>
          <a:prstGeom prst="leftBracket">
            <a:avLst/>
          </a:prstGeom>
          <a:ln w="31750">
            <a:solidFill>
              <a:srgbClr val="F6BF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왼쪽 대괄호 71">
            <a:extLst>
              <a:ext uri="{FF2B5EF4-FFF2-40B4-BE49-F238E27FC236}">
                <a16:creationId xmlns:a16="http://schemas.microsoft.com/office/drawing/2014/main" id="{93389D12-1009-534F-F47D-83F66D36A426}"/>
              </a:ext>
            </a:extLst>
          </p:cNvPr>
          <p:cNvSpPr/>
          <p:nvPr/>
        </p:nvSpPr>
        <p:spPr>
          <a:xfrm rot="10800000">
            <a:off x="11475014" y="2324120"/>
            <a:ext cx="50155" cy="796225"/>
          </a:xfrm>
          <a:prstGeom prst="leftBracket">
            <a:avLst/>
          </a:prstGeom>
          <a:ln w="31750">
            <a:solidFill>
              <a:srgbClr val="F6BF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왼쪽 대괄호 73">
            <a:extLst>
              <a:ext uri="{FF2B5EF4-FFF2-40B4-BE49-F238E27FC236}">
                <a16:creationId xmlns:a16="http://schemas.microsoft.com/office/drawing/2014/main" id="{D8930955-C409-57DD-6004-42C7593A5C05}"/>
              </a:ext>
            </a:extLst>
          </p:cNvPr>
          <p:cNvSpPr/>
          <p:nvPr/>
        </p:nvSpPr>
        <p:spPr>
          <a:xfrm>
            <a:off x="7782992" y="3595505"/>
            <a:ext cx="50155" cy="796225"/>
          </a:xfrm>
          <a:prstGeom prst="leftBracket">
            <a:avLst/>
          </a:prstGeom>
          <a:ln w="31750">
            <a:solidFill>
              <a:srgbClr val="F6BF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왼쪽 대괄호 75">
            <a:extLst>
              <a:ext uri="{FF2B5EF4-FFF2-40B4-BE49-F238E27FC236}">
                <a16:creationId xmlns:a16="http://schemas.microsoft.com/office/drawing/2014/main" id="{4405C4EA-51E8-A209-72DB-B27A1D10E4E3}"/>
              </a:ext>
            </a:extLst>
          </p:cNvPr>
          <p:cNvSpPr/>
          <p:nvPr/>
        </p:nvSpPr>
        <p:spPr>
          <a:xfrm rot="10800000">
            <a:off x="11475014" y="3600416"/>
            <a:ext cx="50155" cy="796225"/>
          </a:xfrm>
          <a:prstGeom prst="leftBracket">
            <a:avLst/>
          </a:prstGeom>
          <a:ln w="31750">
            <a:solidFill>
              <a:srgbClr val="F6BF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001DF3-FD55-0644-5A6E-A812BC1BEE3B}"/>
              </a:ext>
            </a:extLst>
          </p:cNvPr>
          <p:cNvSpPr txBox="1"/>
          <p:nvPr/>
        </p:nvSpPr>
        <p:spPr>
          <a:xfrm>
            <a:off x="7867048" y="3640021"/>
            <a:ext cx="363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로그인하면 로그인 아이디로 </a:t>
            </a:r>
            <a:r>
              <a:rPr lang="ko-KR" altLang="en-US" b="1" dirty="0" err="1">
                <a:solidFill>
                  <a:prstClr val="whit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채팅창에</a:t>
            </a:r>
            <a:r>
              <a:rPr lang="ko-KR" altLang="en-US" b="1" dirty="0">
                <a:solidFill>
                  <a:prstClr val="whit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들어왔다고 알림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0" name="왼쪽 대괄호 79">
            <a:extLst>
              <a:ext uri="{FF2B5EF4-FFF2-40B4-BE49-F238E27FC236}">
                <a16:creationId xmlns:a16="http://schemas.microsoft.com/office/drawing/2014/main" id="{78894536-E0AB-E7B0-6C23-C93E0F2F6E0C}"/>
              </a:ext>
            </a:extLst>
          </p:cNvPr>
          <p:cNvSpPr/>
          <p:nvPr/>
        </p:nvSpPr>
        <p:spPr>
          <a:xfrm>
            <a:off x="7787478" y="4871448"/>
            <a:ext cx="50155" cy="796225"/>
          </a:xfrm>
          <a:prstGeom prst="leftBracket">
            <a:avLst/>
          </a:prstGeom>
          <a:ln w="31750">
            <a:solidFill>
              <a:srgbClr val="F6BF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왼쪽 대괄호 81">
            <a:extLst>
              <a:ext uri="{FF2B5EF4-FFF2-40B4-BE49-F238E27FC236}">
                <a16:creationId xmlns:a16="http://schemas.microsoft.com/office/drawing/2014/main" id="{C7E33F1C-96EF-5D2D-F59F-8BFB7CE1DA7A}"/>
              </a:ext>
            </a:extLst>
          </p:cNvPr>
          <p:cNvSpPr/>
          <p:nvPr/>
        </p:nvSpPr>
        <p:spPr>
          <a:xfrm rot="10800000">
            <a:off x="11479500" y="4876359"/>
            <a:ext cx="50155" cy="796225"/>
          </a:xfrm>
          <a:prstGeom prst="leftBracket">
            <a:avLst/>
          </a:prstGeom>
          <a:ln w="31750">
            <a:solidFill>
              <a:srgbClr val="F6BF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BE9341-5525-82A5-A413-18EBD01C0F98}"/>
              </a:ext>
            </a:extLst>
          </p:cNvPr>
          <p:cNvSpPr txBox="1"/>
          <p:nvPr/>
        </p:nvSpPr>
        <p:spPr>
          <a:xfrm>
            <a:off x="7871534" y="4915964"/>
            <a:ext cx="363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Socket.id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받아서 목록에 들어온 사람 추가</a:t>
            </a:r>
          </a:p>
        </p:txBody>
      </p:sp>
    </p:spTree>
    <p:extLst>
      <p:ext uri="{BB962C8B-B14F-4D97-AF65-F5344CB8AC3E}">
        <p14:creationId xmlns:p14="http://schemas.microsoft.com/office/powerpoint/2010/main" val="119258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E8619E18-E75B-548D-7380-91678A06F6C7}"/>
              </a:ext>
            </a:extLst>
          </p:cNvPr>
          <p:cNvSpPr/>
          <p:nvPr/>
        </p:nvSpPr>
        <p:spPr>
          <a:xfrm>
            <a:off x="261144" y="220599"/>
            <a:ext cx="11610000" cy="6444978"/>
          </a:xfrm>
          <a:prstGeom prst="round2SameRect">
            <a:avLst>
              <a:gd name="adj1" fmla="val 709"/>
              <a:gd name="adj2" fmla="val 1876"/>
            </a:avLst>
          </a:prstGeom>
          <a:noFill/>
          <a:ln w="635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DC0466-1C25-71A3-FF54-4E63C70EAA41}"/>
              </a:ext>
            </a:extLst>
          </p:cNvPr>
          <p:cNvSpPr/>
          <p:nvPr/>
        </p:nvSpPr>
        <p:spPr>
          <a:xfrm>
            <a:off x="235744" y="220599"/>
            <a:ext cx="11660219" cy="569976"/>
          </a:xfrm>
          <a:prstGeom prst="roundRect">
            <a:avLst>
              <a:gd name="adj" fmla="val 12122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페이지 구성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4E50B19-C927-EC6B-A3F0-E21F77C161D5}"/>
              </a:ext>
            </a:extLst>
          </p:cNvPr>
          <p:cNvSpPr/>
          <p:nvPr/>
        </p:nvSpPr>
        <p:spPr>
          <a:xfrm>
            <a:off x="391813" y="26732"/>
            <a:ext cx="360000" cy="429189"/>
          </a:xfrm>
          <a:custGeom>
            <a:avLst/>
            <a:gdLst>
              <a:gd name="connsiteX0" fmla="*/ 48096 w 360000"/>
              <a:gd name="connsiteY0" fmla="*/ 0 h 429189"/>
              <a:gd name="connsiteX1" fmla="*/ 311904 w 360000"/>
              <a:gd name="connsiteY1" fmla="*/ 0 h 429189"/>
              <a:gd name="connsiteX2" fmla="*/ 360000 w 360000"/>
              <a:gd name="connsiteY2" fmla="*/ 48096 h 429189"/>
              <a:gd name="connsiteX3" fmla="*/ 360000 w 360000"/>
              <a:gd name="connsiteY3" fmla="*/ 311904 h 429189"/>
              <a:gd name="connsiteX4" fmla="*/ 311904 w 360000"/>
              <a:gd name="connsiteY4" fmla="*/ 360000 h 429189"/>
              <a:gd name="connsiteX5" fmla="*/ 257656 w 360000"/>
              <a:gd name="connsiteY5" fmla="*/ 360000 h 429189"/>
              <a:gd name="connsiteX6" fmla="*/ 194452 w 360000"/>
              <a:gd name="connsiteY6" fmla="*/ 423204 h 429189"/>
              <a:gd name="connsiteX7" fmla="*/ 165549 w 360000"/>
              <a:gd name="connsiteY7" fmla="*/ 423204 h 429189"/>
              <a:gd name="connsiteX8" fmla="*/ 102345 w 360000"/>
              <a:gd name="connsiteY8" fmla="*/ 360000 h 429189"/>
              <a:gd name="connsiteX9" fmla="*/ 48096 w 360000"/>
              <a:gd name="connsiteY9" fmla="*/ 360000 h 429189"/>
              <a:gd name="connsiteX10" fmla="*/ 0 w 360000"/>
              <a:gd name="connsiteY10" fmla="*/ 311904 h 429189"/>
              <a:gd name="connsiteX11" fmla="*/ 0 w 360000"/>
              <a:gd name="connsiteY11" fmla="*/ 48096 h 429189"/>
              <a:gd name="connsiteX12" fmla="*/ 48096 w 360000"/>
              <a:gd name="connsiteY12" fmla="*/ 0 h 42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000" h="429189">
                <a:moveTo>
                  <a:pt x="48096" y="0"/>
                </a:moveTo>
                <a:lnTo>
                  <a:pt x="311904" y="0"/>
                </a:lnTo>
                <a:cubicBezTo>
                  <a:pt x="338467" y="0"/>
                  <a:pt x="360000" y="21533"/>
                  <a:pt x="360000" y="48096"/>
                </a:cubicBezTo>
                <a:lnTo>
                  <a:pt x="360000" y="311904"/>
                </a:lnTo>
                <a:cubicBezTo>
                  <a:pt x="360000" y="338467"/>
                  <a:pt x="338467" y="360000"/>
                  <a:pt x="311904" y="360000"/>
                </a:cubicBezTo>
                <a:lnTo>
                  <a:pt x="257656" y="360000"/>
                </a:lnTo>
                <a:lnTo>
                  <a:pt x="194452" y="423204"/>
                </a:lnTo>
                <a:cubicBezTo>
                  <a:pt x="186471" y="431185"/>
                  <a:pt x="173531" y="431185"/>
                  <a:pt x="165549" y="423204"/>
                </a:cubicBezTo>
                <a:lnTo>
                  <a:pt x="102345" y="360000"/>
                </a:lnTo>
                <a:lnTo>
                  <a:pt x="48096" y="360000"/>
                </a:lnTo>
                <a:cubicBezTo>
                  <a:pt x="21533" y="360000"/>
                  <a:pt x="0" y="338467"/>
                  <a:pt x="0" y="311904"/>
                </a:cubicBezTo>
                <a:lnTo>
                  <a:pt x="0" y="48096"/>
                </a:lnTo>
                <a:cubicBezTo>
                  <a:pt x="0" y="21533"/>
                  <a:pt x="21533" y="0"/>
                  <a:pt x="48096" y="0"/>
                </a:cubicBezTo>
                <a:close/>
              </a:path>
            </a:pathLst>
          </a:custGeom>
          <a:solidFill>
            <a:srgbClr val="D4086E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46FD20-A852-473B-A98C-E034F70ECF09}"/>
              </a:ext>
            </a:extLst>
          </p:cNvPr>
          <p:cNvSpPr/>
          <p:nvPr/>
        </p:nvSpPr>
        <p:spPr>
          <a:xfrm>
            <a:off x="354235" y="459717"/>
            <a:ext cx="105038" cy="105038"/>
          </a:xfrm>
          <a:prstGeom prst="ellipse">
            <a:avLst/>
          </a:prstGeom>
          <a:solidFill>
            <a:srgbClr val="E4615B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593B5B5-953D-41CC-8DCC-AF13943100C4}"/>
              </a:ext>
            </a:extLst>
          </p:cNvPr>
          <p:cNvSpPr/>
          <p:nvPr/>
        </p:nvSpPr>
        <p:spPr>
          <a:xfrm>
            <a:off x="522663" y="464657"/>
            <a:ext cx="105038" cy="105038"/>
          </a:xfrm>
          <a:prstGeom prst="ellipse">
            <a:avLst/>
          </a:prstGeom>
          <a:solidFill>
            <a:srgbClr val="F6BF32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28C93F2-CDC8-4757-A86D-1C659C21E774}"/>
              </a:ext>
            </a:extLst>
          </p:cNvPr>
          <p:cNvSpPr/>
          <p:nvPr/>
        </p:nvSpPr>
        <p:spPr>
          <a:xfrm>
            <a:off x="688185" y="468048"/>
            <a:ext cx="105038" cy="105038"/>
          </a:xfrm>
          <a:prstGeom prst="ellipse">
            <a:avLst/>
          </a:prstGeom>
          <a:solidFill>
            <a:srgbClr val="70C84E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3A1FB7-9FF8-70D6-20D0-554D3D2DF683}"/>
              </a:ext>
            </a:extLst>
          </p:cNvPr>
          <p:cNvSpPr txBox="1"/>
          <p:nvPr/>
        </p:nvSpPr>
        <p:spPr>
          <a:xfrm>
            <a:off x="4143983" y="985550"/>
            <a:ext cx="389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방 입장 기능</a:t>
            </a:r>
            <a:endParaRPr lang="en-US" altLang="ko-KR" sz="2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왼쪽 대괄호 13">
            <a:extLst>
              <a:ext uri="{FF2B5EF4-FFF2-40B4-BE49-F238E27FC236}">
                <a16:creationId xmlns:a16="http://schemas.microsoft.com/office/drawing/2014/main" id="{016D41CF-9C00-E1C5-38FF-C6DFBDC078CB}"/>
              </a:ext>
            </a:extLst>
          </p:cNvPr>
          <p:cNvSpPr/>
          <p:nvPr/>
        </p:nvSpPr>
        <p:spPr>
          <a:xfrm rot="10800000">
            <a:off x="8152603" y="1041012"/>
            <a:ext cx="115834" cy="388001"/>
          </a:xfrm>
          <a:prstGeom prst="leftBracket">
            <a:avLst/>
          </a:prstGeom>
          <a:ln w="31750">
            <a:solidFill>
              <a:srgbClr val="D408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대괄호 26">
            <a:extLst>
              <a:ext uri="{FF2B5EF4-FFF2-40B4-BE49-F238E27FC236}">
                <a16:creationId xmlns:a16="http://schemas.microsoft.com/office/drawing/2014/main" id="{449101C7-7958-543F-FC87-A1A2191EF9AD}"/>
              </a:ext>
            </a:extLst>
          </p:cNvPr>
          <p:cNvSpPr/>
          <p:nvPr/>
        </p:nvSpPr>
        <p:spPr>
          <a:xfrm>
            <a:off x="3921248" y="1041013"/>
            <a:ext cx="123961" cy="382089"/>
          </a:xfrm>
          <a:prstGeom prst="leftBracket">
            <a:avLst/>
          </a:prstGeom>
          <a:ln w="31750">
            <a:solidFill>
              <a:srgbClr val="D408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2FC6A3-C594-60AB-7C54-8D0771BB20DA}"/>
              </a:ext>
            </a:extLst>
          </p:cNvPr>
          <p:cNvSpPr/>
          <p:nvPr/>
        </p:nvSpPr>
        <p:spPr>
          <a:xfrm>
            <a:off x="1057071" y="2022121"/>
            <a:ext cx="2991053" cy="3897735"/>
          </a:xfrm>
          <a:prstGeom prst="roundRect">
            <a:avLst/>
          </a:prstGeom>
          <a:noFill/>
          <a:ln w="12700">
            <a:solidFill>
              <a:srgbClr val="36B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1ADEE1-23C9-D6C5-EF90-9E6ADD069B70}"/>
              </a:ext>
            </a:extLst>
          </p:cNvPr>
          <p:cNvGrpSpPr/>
          <p:nvPr/>
        </p:nvGrpSpPr>
        <p:grpSpPr>
          <a:xfrm>
            <a:off x="10487158" y="6116617"/>
            <a:ext cx="1194978" cy="352198"/>
            <a:chOff x="6383463" y="4453858"/>
            <a:chExt cx="1383609" cy="40779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7263896-DDA4-6A46-3038-6AB389F8C4C1}"/>
                </a:ext>
              </a:extLst>
            </p:cNvPr>
            <p:cNvSpPr/>
            <p:nvPr/>
          </p:nvSpPr>
          <p:spPr>
            <a:xfrm>
              <a:off x="6851347" y="4453858"/>
              <a:ext cx="407793" cy="4077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1BE523D-7646-1F0F-A70C-4050DE86723F}"/>
                </a:ext>
              </a:extLst>
            </p:cNvPr>
            <p:cNvSpPr/>
            <p:nvPr/>
          </p:nvSpPr>
          <p:spPr>
            <a:xfrm>
              <a:off x="6946205" y="4548716"/>
              <a:ext cx="218078" cy="2180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2C651CB-ACAA-0D6B-F980-95B6547274D0}"/>
                </a:ext>
              </a:extLst>
            </p:cNvPr>
            <p:cNvSpPr/>
            <p:nvPr/>
          </p:nvSpPr>
          <p:spPr>
            <a:xfrm>
              <a:off x="6383463" y="4465447"/>
              <a:ext cx="384616" cy="3846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D975B88-851F-E5A7-61D6-417FFFD4BFD6}"/>
                </a:ext>
              </a:extLst>
            </p:cNvPr>
            <p:cNvSpPr/>
            <p:nvPr/>
          </p:nvSpPr>
          <p:spPr>
            <a:xfrm>
              <a:off x="6466731" y="4465447"/>
              <a:ext cx="301348" cy="3013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EA6CD40-EFE6-6666-804E-409A8D8F5D46}"/>
                </a:ext>
              </a:extLst>
            </p:cNvPr>
            <p:cNvSpPr/>
            <p:nvPr/>
          </p:nvSpPr>
          <p:spPr>
            <a:xfrm>
              <a:off x="7379999" y="4465447"/>
              <a:ext cx="384616" cy="3846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0DB455-70F6-78BE-24FF-6F2BE71582CC}"/>
                </a:ext>
              </a:extLst>
            </p:cNvPr>
            <p:cNvSpPr/>
            <p:nvPr/>
          </p:nvSpPr>
          <p:spPr>
            <a:xfrm>
              <a:off x="7379999" y="4545178"/>
              <a:ext cx="301348" cy="871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281C018-00DD-80D7-F8E5-93F627B6AD00}"/>
                </a:ext>
              </a:extLst>
            </p:cNvPr>
            <p:cNvSpPr/>
            <p:nvPr/>
          </p:nvSpPr>
          <p:spPr>
            <a:xfrm>
              <a:off x="7465724" y="4697578"/>
              <a:ext cx="301348" cy="871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F64720F-10E3-BA99-FE15-83AB13F6C5CB}"/>
              </a:ext>
            </a:extLst>
          </p:cNvPr>
          <p:cNvSpPr/>
          <p:nvPr/>
        </p:nvSpPr>
        <p:spPr>
          <a:xfrm>
            <a:off x="4453346" y="2022122"/>
            <a:ext cx="2991053" cy="3897735"/>
          </a:xfrm>
          <a:prstGeom prst="roundRect">
            <a:avLst/>
          </a:prstGeom>
          <a:noFill/>
          <a:ln w="12700">
            <a:solidFill>
              <a:srgbClr val="36B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68B38E-72BB-4E9C-9D76-5F91DB6E21AC}"/>
              </a:ext>
            </a:extLst>
          </p:cNvPr>
          <p:cNvSpPr txBox="1"/>
          <p:nvPr/>
        </p:nvSpPr>
        <p:spPr>
          <a:xfrm>
            <a:off x="1514403" y="1536343"/>
            <a:ext cx="20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Clients</a:t>
            </a:r>
            <a:endParaRPr lang="ko-KR" altLang="en-US" sz="2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BAA031-DAD4-842A-6A3C-6CCE45775AA6}"/>
              </a:ext>
            </a:extLst>
          </p:cNvPr>
          <p:cNvSpPr txBox="1"/>
          <p:nvPr/>
        </p:nvSpPr>
        <p:spPr>
          <a:xfrm>
            <a:off x="4920371" y="1536343"/>
            <a:ext cx="20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Server</a:t>
            </a:r>
            <a:endParaRPr lang="ko-KR" altLang="en-US" sz="2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CC6B1DF-2633-EFF9-9F65-4C7A4969B3FE}"/>
              </a:ext>
            </a:extLst>
          </p:cNvPr>
          <p:cNvSpPr/>
          <p:nvPr/>
        </p:nvSpPr>
        <p:spPr>
          <a:xfrm>
            <a:off x="7848570" y="2030827"/>
            <a:ext cx="2991053" cy="3897735"/>
          </a:xfrm>
          <a:prstGeom prst="roundRect">
            <a:avLst/>
          </a:prstGeom>
          <a:noFill/>
          <a:ln w="12700">
            <a:solidFill>
              <a:srgbClr val="36B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D2DC16-7290-C152-935B-9031D99650CF}"/>
              </a:ext>
            </a:extLst>
          </p:cNvPr>
          <p:cNvSpPr txBox="1"/>
          <p:nvPr/>
        </p:nvSpPr>
        <p:spPr>
          <a:xfrm>
            <a:off x="8315595" y="1545048"/>
            <a:ext cx="20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Database</a:t>
            </a:r>
            <a:endParaRPr lang="ko-KR" altLang="en-US" sz="2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5122DF-B637-A3EE-921A-94C1BEC7AD31}"/>
              </a:ext>
            </a:extLst>
          </p:cNvPr>
          <p:cNvSpPr/>
          <p:nvPr/>
        </p:nvSpPr>
        <p:spPr>
          <a:xfrm>
            <a:off x="1514403" y="2428875"/>
            <a:ext cx="2076388" cy="409575"/>
          </a:xfrm>
          <a:prstGeom prst="rect">
            <a:avLst/>
          </a:prstGeom>
          <a:noFill/>
          <a:ln w="19050">
            <a:solidFill>
              <a:srgbClr val="70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입장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AC7D4C-0A73-6141-C4A1-F91828A57F95}"/>
              </a:ext>
            </a:extLst>
          </p:cNvPr>
          <p:cNvSpPr/>
          <p:nvPr/>
        </p:nvSpPr>
        <p:spPr>
          <a:xfrm>
            <a:off x="4910153" y="2428875"/>
            <a:ext cx="2076388" cy="409575"/>
          </a:xfrm>
          <a:prstGeom prst="rect">
            <a:avLst/>
          </a:prstGeom>
          <a:noFill/>
          <a:ln w="19050">
            <a:solidFill>
              <a:srgbClr val="70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저장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6C31DD3-9095-EE76-160C-6EDCC0DB71B4}"/>
              </a:ext>
            </a:extLst>
          </p:cNvPr>
          <p:cNvCxnSpPr>
            <a:stCxn id="40" idx="3"/>
            <a:endCxn id="42" idx="1"/>
          </p:cNvCxnSpPr>
          <p:nvPr/>
        </p:nvCxnSpPr>
        <p:spPr>
          <a:xfrm>
            <a:off x="3590791" y="2633663"/>
            <a:ext cx="131936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0E9488-3BD7-710B-0DC4-1C696322132C}"/>
              </a:ext>
            </a:extLst>
          </p:cNvPr>
          <p:cNvSpPr txBox="1"/>
          <p:nvPr/>
        </p:nvSpPr>
        <p:spPr>
          <a:xfrm>
            <a:off x="3745905" y="235666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유저 아이디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71A93D-22C4-1FA8-1552-6FA1FFDBEEEC}"/>
              </a:ext>
            </a:extLst>
          </p:cNvPr>
          <p:cNvSpPr/>
          <p:nvPr/>
        </p:nvSpPr>
        <p:spPr>
          <a:xfrm>
            <a:off x="1514403" y="3032317"/>
            <a:ext cx="2076388" cy="409575"/>
          </a:xfrm>
          <a:prstGeom prst="rect">
            <a:avLst/>
          </a:prstGeom>
          <a:noFill/>
          <a:ln w="19050">
            <a:solidFill>
              <a:srgbClr val="70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대기실</a:t>
            </a:r>
            <a:r>
              <a:rPr lang="en-US" altLang="ko-KR" dirty="0"/>
              <a:t>, </a:t>
            </a:r>
            <a:r>
              <a:rPr lang="ko-KR" altLang="en-US" dirty="0"/>
              <a:t>입장 출력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F004E90-1DFB-8C0E-CEEA-2AB043357A99}"/>
              </a:ext>
            </a:extLst>
          </p:cNvPr>
          <p:cNvCxnSpPr>
            <a:stCxn id="42" idx="1"/>
            <a:endCxn id="47" idx="3"/>
          </p:cNvCxnSpPr>
          <p:nvPr/>
        </p:nvCxnSpPr>
        <p:spPr>
          <a:xfrm flipH="1">
            <a:off x="3590791" y="2633663"/>
            <a:ext cx="1319362" cy="6034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6ECAB18-D47D-5F5B-1AE2-49BBAAAE913B}"/>
              </a:ext>
            </a:extLst>
          </p:cNvPr>
          <p:cNvSpPr txBox="1"/>
          <p:nvPr/>
        </p:nvSpPr>
        <p:spPr>
          <a:xfrm rot="20076101">
            <a:off x="3834064" y="299391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유저 아이디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39961-DEB2-07BA-3CBF-85809228AFB0}"/>
              </a:ext>
            </a:extLst>
          </p:cNvPr>
          <p:cNvSpPr/>
          <p:nvPr/>
        </p:nvSpPr>
        <p:spPr>
          <a:xfrm>
            <a:off x="1514403" y="3665693"/>
            <a:ext cx="2076388" cy="409575"/>
          </a:xfrm>
          <a:prstGeom prst="rect">
            <a:avLst/>
          </a:prstGeom>
          <a:noFill/>
          <a:ln w="19050">
            <a:solidFill>
              <a:srgbClr val="70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입력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6C0730A-B47F-E12C-005C-E04A8AF590C6}"/>
              </a:ext>
            </a:extLst>
          </p:cNvPr>
          <p:cNvSpPr/>
          <p:nvPr/>
        </p:nvSpPr>
        <p:spPr>
          <a:xfrm>
            <a:off x="4853335" y="3683424"/>
            <a:ext cx="2076388" cy="409575"/>
          </a:xfrm>
          <a:prstGeom prst="rect">
            <a:avLst/>
          </a:prstGeom>
          <a:noFill/>
          <a:ln w="19050">
            <a:solidFill>
              <a:srgbClr val="70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전달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D34A551-E500-5FE5-2134-107C3C41204C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590791" y="3881816"/>
            <a:ext cx="1262544" cy="63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B6BE0AE-356A-2ED5-757D-51ED2AFEBDFC}"/>
              </a:ext>
            </a:extLst>
          </p:cNvPr>
          <p:cNvSpPr txBox="1"/>
          <p:nvPr/>
        </p:nvSpPr>
        <p:spPr>
          <a:xfrm>
            <a:off x="3654465" y="3589576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아이디</a:t>
            </a:r>
            <a:r>
              <a:rPr lang="en-US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메시지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2708FCC-D9F9-3370-E290-D28871A562EC}"/>
              </a:ext>
            </a:extLst>
          </p:cNvPr>
          <p:cNvSpPr/>
          <p:nvPr/>
        </p:nvSpPr>
        <p:spPr>
          <a:xfrm>
            <a:off x="1514403" y="4312185"/>
            <a:ext cx="2076388" cy="409575"/>
          </a:xfrm>
          <a:prstGeom prst="rect">
            <a:avLst/>
          </a:prstGeom>
          <a:noFill/>
          <a:ln w="19050">
            <a:solidFill>
              <a:srgbClr val="70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출력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D69A43C-5DC1-A0C5-2480-6E54E7B65950}"/>
              </a:ext>
            </a:extLst>
          </p:cNvPr>
          <p:cNvCxnSpPr>
            <a:cxnSpLocks/>
            <a:stCxn id="56" idx="1"/>
            <a:endCxn id="61" idx="3"/>
          </p:cNvCxnSpPr>
          <p:nvPr/>
        </p:nvCxnSpPr>
        <p:spPr>
          <a:xfrm flipH="1">
            <a:off x="3590791" y="3888212"/>
            <a:ext cx="1262544" cy="62876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BD52ED3-09A6-0EB3-B679-D8B27E64FD9A}"/>
              </a:ext>
            </a:extLst>
          </p:cNvPr>
          <p:cNvSpPr txBox="1"/>
          <p:nvPr/>
        </p:nvSpPr>
        <p:spPr>
          <a:xfrm rot="20048307">
            <a:off x="3684945" y="4199176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아이디</a:t>
            </a:r>
            <a:r>
              <a:rPr lang="en-US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43695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E8619E18-E75B-548D-7380-91678A06F6C7}"/>
              </a:ext>
            </a:extLst>
          </p:cNvPr>
          <p:cNvSpPr/>
          <p:nvPr/>
        </p:nvSpPr>
        <p:spPr>
          <a:xfrm>
            <a:off x="261144" y="220599"/>
            <a:ext cx="11610000" cy="6444978"/>
          </a:xfrm>
          <a:prstGeom prst="round2SameRect">
            <a:avLst>
              <a:gd name="adj1" fmla="val 709"/>
              <a:gd name="adj2" fmla="val 1876"/>
            </a:avLst>
          </a:prstGeom>
          <a:noFill/>
          <a:ln w="635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DC0466-1C25-71A3-FF54-4E63C70EAA41}"/>
              </a:ext>
            </a:extLst>
          </p:cNvPr>
          <p:cNvSpPr/>
          <p:nvPr/>
        </p:nvSpPr>
        <p:spPr>
          <a:xfrm>
            <a:off x="235744" y="220599"/>
            <a:ext cx="11660219" cy="569976"/>
          </a:xfrm>
          <a:prstGeom prst="roundRect">
            <a:avLst>
              <a:gd name="adj" fmla="val 12122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페이지 구성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4E50B19-C927-EC6B-A3F0-E21F77C161D5}"/>
              </a:ext>
            </a:extLst>
          </p:cNvPr>
          <p:cNvSpPr/>
          <p:nvPr/>
        </p:nvSpPr>
        <p:spPr>
          <a:xfrm>
            <a:off x="391813" y="26732"/>
            <a:ext cx="360000" cy="429189"/>
          </a:xfrm>
          <a:custGeom>
            <a:avLst/>
            <a:gdLst>
              <a:gd name="connsiteX0" fmla="*/ 48096 w 360000"/>
              <a:gd name="connsiteY0" fmla="*/ 0 h 429189"/>
              <a:gd name="connsiteX1" fmla="*/ 311904 w 360000"/>
              <a:gd name="connsiteY1" fmla="*/ 0 h 429189"/>
              <a:gd name="connsiteX2" fmla="*/ 360000 w 360000"/>
              <a:gd name="connsiteY2" fmla="*/ 48096 h 429189"/>
              <a:gd name="connsiteX3" fmla="*/ 360000 w 360000"/>
              <a:gd name="connsiteY3" fmla="*/ 311904 h 429189"/>
              <a:gd name="connsiteX4" fmla="*/ 311904 w 360000"/>
              <a:gd name="connsiteY4" fmla="*/ 360000 h 429189"/>
              <a:gd name="connsiteX5" fmla="*/ 257656 w 360000"/>
              <a:gd name="connsiteY5" fmla="*/ 360000 h 429189"/>
              <a:gd name="connsiteX6" fmla="*/ 194452 w 360000"/>
              <a:gd name="connsiteY6" fmla="*/ 423204 h 429189"/>
              <a:gd name="connsiteX7" fmla="*/ 165549 w 360000"/>
              <a:gd name="connsiteY7" fmla="*/ 423204 h 429189"/>
              <a:gd name="connsiteX8" fmla="*/ 102345 w 360000"/>
              <a:gd name="connsiteY8" fmla="*/ 360000 h 429189"/>
              <a:gd name="connsiteX9" fmla="*/ 48096 w 360000"/>
              <a:gd name="connsiteY9" fmla="*/ 360000 h 429189"/>
              <a:gd name="connsiteX10" fmla="*/ 0 w 360000"/>
              <a:gd name="connsiteY10" fmla="*/ 311904 h 429189"/>
              <a:gd name="connsiteX11" fmla="*/ 0 w 360000"/>
              <a:gd name="connsiteY11" fmla="*/ 48096 h 429189"/>
              <a:gd name="connsiteX12" fmla="*/ 48096 w 360000"/>
              <a:gd name="connsiteY12" fmla="*/ 0 h 42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000" h="429189">
                <a:moveTo>
                  <a:pt x="48096" y="0"/>
                </a:moveTo>
                <a:lnTo>
                  <a:pt x="311904" y="0"/>
                </a:lnTo>
                <a:cubicBezTo>
                  <a:pt x="338467" y="0"/>
                  <a:pt x="360000" y="21533"/>
                  <a:pt x="360000" y="48096"/>
                </a:cubicBezTo>
                <a:lnTo>
                  <a:pt x="360000" y="311904"/>
                </a:lnTo>
                <a:cubicBezTo>
                  <a:pt x="360000" y="338467"/>
                  <a:pt x="338467" y="360000"/>
                  <a:pt x="311904" y="360000"/>
                </a:cubicBezTo>
                <a:lnTo>
                  <a:pt x="257656" y="360000"/>
                </a:lnTo>
                <a:lnTo>
                  <a:pt x="194452" y="423204"/>
                </a:lnTo>
                <a:cubicBezTo>
                  <a:pt x="186471" y="431185"/>
                  <a:pt x="173531" y="431185"/>
                  <a:pt x="165549" y="423204"/>
                </a:cubicBezTo>
                <a:lnTo>
                  <a:pt x="102345" y="360000"/>
                </a:lnTo>
                <a:lnTo>
                  <a:pt x="48096" y="360000"/>
                </a:lnTo>
                <a:cubicBezTo>
                  <a:pt x="21533" y="360000"/>
                  <a:pt x="0" y="338467"/>
                  <a:pt x="0" y="311904"/>
                </a:cubicBezTo>
                <a:lnTo>
                  <a:pt x="0" y="48096"/>
                </a:lnTo>
                <a:cubicBezTo>
                  <a:pt x="0" y="21533"/>
                  <a:pt x="21533" y="0"/>
                  <a:pt x="48096" y="0"/>
                </a:cubicBezTo>
                <a:close/>
              </a:path>
            </a:pathLst>
          </a:custGeom>
          <a:solidFill>
            <a:srgbClr val="36B890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46FD20-A852-473B-A98C-E034F70ECF09}"/>
              </a:ext>
            </a:extLst>
          </p:cNvPr>
          <p:cNvSpPr/>
          <p:nvPr/>
        </p:nvSpPr>
        <p:spPr>
          <a:xfrm>
            <a:off x="354235" y="459717"/>
            <a:ext cx="105038" cy="105038"/>
          </a:xfrm>
          <a:prstGeom prst="ellipse">
            <a:avLst/>
          </a:prstGeom>
          <a:solidFill>
            <a:srgbClr val="E4615B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593B5B5-953D-41CC-8DCC-AF13943100C4}"/>
              </a:ext>
            </a:extLst>
          </p:cNvPr>
          <p:cNvSpPr/>
          <p:nvPr/>
        </p:nvSpPr>
        <p:spPr>
          <a:xfrm>
            <a:off x="522663" y="464657"/>
            <a:ext cx="105038" cy="105038"/>
          </a:xfrm>
          <a:prstGeom prst="ellipse">
            <a:avLst/>
          </a:prstGeom>
          <a:solidFill>
            <a:srgbClr val="F6BF32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28C93F2-CDC8-4757-A86D-1C659C21E774}"/>
              </a:ext>
            </a:extLst>
          </p:cNvPr>
          <p:cNvSpPr/>
          <p:nvPr/>
        </p:nvSpPr>
        <p:spPr>
          <a:xfrm>
            <a:off x="688185" y="468048"/>
            <a:ext cx="105038" cy="105038"/>
          </a:xfrm>
          <a:prstGeom prst="ellipse">
            <a:avLst/>
          </a:prstGeom>
          <a:solidFill>
            <a:srgbClr val="70C84E"/>
          </a:solidFill>
          <a:ln>
            <a:noFill/>
          </a:ln>
          <a:effectLst>
            <a:outerShdw blurRad="508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7F4F8B4-3CBD-607E-5DAF-39443F1FBA20}"/>
              </a:ext>
            </a:extLst>
          </p:cNvPr>
          <p:cNvGrpSpPr/>
          <p:nvPr/>
        </p:nvGrpSpPr>
        <p:grpSpPr>
          <a:xfrm>
            <a:off x="10196164" y="6055369"/>
            <a:ext cx="1344159" cy="407793"/>
            <a:chOff x="7830207" y="525517"/>
            <a:chExt cx="3239113" cy="98268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5ADE989-C541-D467-BC6F-0CD07A5B8C09}"/>
                </a:ext>
              </a:extLst>
            </p:cNvPr>
            <p:cNvGrpSpPr/>
            <p:nvPr/>
          </p:nvGrpSpPr>
          <p:grpSpPr>
            <a:xfrm>
              <a:off x="7830207" y="525517"/>
              <a:ext cx="982686" cy="982686"/>
              <a:chOff x="7830207" y="525517"/>
              <a:chExt cx="982686" cy="982686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867DAB12-FB83-3082-37DC-4706060F53FB}"/>
                  </a:ext>
                </a:extLst>
              </p:cNvPr>
              <p:cNvSpPr/>
              <p:nvPr/>
            </p:nvSpPr>
            <p:spPr>
              <a:xfrm>
                <a:off x="7830207" y="525517"/>
                <a:ext cx="982686" cy="982686"/>
              </a:xfrm>
              <a:prstGeom prst="ellipse">
                <a:avLst/>
              </a:prstGeom>
              <a:solidFill>
                <a:srgbClr val="D408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CB0C8D7-E703-05C0-4E0D-9167F3708C7C}"/>
                  </a:ext>
                </a:extLst>
              </p:cNvPr>
              <p:cNvSpPr/>
              <p:nvPr/>
            </p:nvSpPr>
            <p:spPr>
              <a:xfrm>
                <a:off x="8058792" y="754102"/>
                <a:ext cx="525517" cy="5255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42B5631-86CD-A93C-B3D3-4464B678233C}"/>
                </a:ext>
              </a:extLst>
            </p:cNvPr>
            <p:cNvGrpSpPr/>
            <p:nvPr/>
          </p:nvGrpSpPr>
          <p:grpSpPr>
            <a:xfrm>
              <a:off x="8918082" y="567559"/>
              <a:ext cx="1042379" cy="898603"/>
              <a:chOff x="8918082" y="580697"/>
              <a:chExt cx="1042379" cy="898603"/>
            </a:xfrm>
          </p:grpSpPr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6D8A7EE4-D4FE-56F4-38A8-1F52D96F729D}"/>
                  </a:ext>
                </a:extLst>
              </p:cNvPr>
              <p:cNvSpPr/>
              <p:nvPr/>
            </p:nvSpPr>
            <p:spPr>
              <a:xfrm>
                <a:off x="8918082" y="580697"/>
                <a:ext cx="1042379" cy="898603"/>
              </a:xfrm>
              <a:prstGeom prst="triangle">
                <a:avLst/>
              </a:prstGeom>
              <a:solidFill>
                <a:srgbClr val="D408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064ABDAC-1544-C992-F4C3-CDA654E9CDF4}"/>
                  </a:ext>
                </a:extLst>
              </p:cNvPr>
              <p:cNvSpPr/>
              <p:nvPr/>
            </p:nvSpPr>
            <p:spPr>
              <a:xfrm>
                <a:off x="9232433" y="970280"/>
                <a:ext cx="413677" cy="356618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2114EDD-FBFC-11E5-C154-E2C3F4192F89}"/>
                </a:ext>
              </a:extLst>
            </p:cNvPr>
            <p:cNvGrpSpPr/>
            <p:nvPr/>
          </p:nvGrpSpPr>
          <p:grpSpPr>
            <a:xfrm>
              <a:off x="10142483" y="553442"/>
              <a:ext cx="926837" cy="926837"/>
              <a:chOff x="10142483" y="548043"/>
              <a:chExt cx="926837" cy="926837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330546E-B3E5-255D-DE08-C0534CD0A237}"/>
                  </a:ext>
                </a:extLst>
              </p:cNvPr>
              <p:cNvSpPr/>
              <p:nvPr/>
            </p:nvSpPr>
            <p:spPr>
              <a:xfrm>
                <a:off x="10142483" y="548043"/>
                <a:ext cx="926837" cy="926837"/>
              </a:xfrm>
              <a:prstGeom prst="rect">
                <a:avLst/>
              </a:prstGeom>
              <a:solidFill>
                <a:srgbClr val="D408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7F4B279-A9C2-A052-4DFB-74AE98A29FC3}"/>
                  </a:ext>
                </a:extLst>
              </p:cNvPr>
              <p:cNvSpPr/>
              <p:nvPr/>
            </p:nvSpPr>
            <p:spPr>
              <a:xfrm>
                <a:off x="10331043" y="736603"/>
                <a:ext cx="549716" cy="5497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CEA3238-A0D9-DF47-11FE-504A94559286}"/>
              </a:ext>
            </a:extLst>
          </p:cNvPr>
          <p:cNvGrpSpPr/>
          <p:nvPr/>
        </p:nvGrpSpPr>
        <p:grpSpPr>
          <a:xfrm>
            <a:off x="782876" y="1785183"/>
            <a:ext cx="5135234" cy="4449159"/>
            <a:chOff x="813356" y="1386348"/>
            <a:chExt cx="5135234" cy="4449159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6561EACB-F2C2-D4CD-9EAF-7ADCD99D1B68}"/>
                </a:ext>
              </a:extLst>
            </p:cNvPr>
            <p:cNvSpPr/>
            <p:nvPr/>
          </p:nvSpPr>
          <p:spPr>
            <a:xfrm>
              <a:off x="824542" y="1386348"/>
              <a:ext cx="5113117" cy="4449159"/>
            </a:xfrm>
            <a:prstGeom prst="round2SameRect">
              <a:avLst>
                <a:gd name="adj1" fmla="val 709"/>
                <a:gd name="adj2" fmla="val 1876"/>
              </a:avLst>
            </a:prstGeom>
            <a:noFill/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7C937B9-2A46-EBE5-4E4D-05456CD0AFAB}"/>
                </a:ext>
              </a:extLst>
            </p:cNvPr>
            <p:cNvSpPr/>
            <p:nvPr/>
          </p:nvSpPr>
          <p:spPr>
            <a:xfrm>
              <a:off x="813356" y="1386349"/>
              <a:ext cx="5135234" cy="251022"/>
            </a:xfrm>
            <a:prstGeom prst="roundRect">
              <a:avLst>
                <a:gd name="adj" fmla="val 12122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39750" latinLnBrk="0">
                <a:defRPr/>
              </a:pP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52E0065-E862-C07F-29B9-20FF577699D5}"/>
                </a:ext>
              </a:extLst>
            </p:cNvPr>
            <p:cNvSpPr/>
            <p:nvPr/>
          </p:nvSpPr>
          <p:spPr>
            <a:xfrm>
              <a:off x="920528" y="1451398"/>
              <a:ext cx="105056" cy="105056"/>
            </a:xfrm>
            <a:prstGeom prst="ellipse">
              <a:avLst/>
            </a:prstGeom>
            <a:solidFill>
              <a:srgbClr val="E4615B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BC7C95B-5015-8CFB-46C2-0CA15E0AF5D8}"/>
                </a:ext>
              </a:extLst>
            </p:cNvPr>
            <p:cNvSpPr/>
            <p:nvPr/>
          </p:nvSpPr>
          <p:spPr>
            <a:xfrm>
              <a:off x="1105828" y="1453572"/>
              <a:ext cx="105056" cy="105056"/>
            </a:xfrm>
            <a:prstGeom prst="ellipse">
              <a:avLst/>
            </a:prstGeom>
            <a:solidFill>
              <a:srgbClr val="F6BF32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31FBBDB-95DE-E1CC-AFF8-CC4E205F32E5}"/>
                </a:ext>
              </a:extLst>
            </p:cNvPr>
            <p:cNvSpPr/>
            <p:nvPr/>
          </p:nvSpPr>
          <p:spPr>
            <a:xfrm>
              <a:off x="1286674" y="1455065"/>
              <a:ext cx="105056" cy="105056"/>
            </a:xfrm>
            <a:prstGeom prst="ellipse">
              <a:avLst/>
            </a:prstGeom>
            <a:solidFill>
              <a:srgbClr val="70C84E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3A1FB7-9FF8-70D6-20D0-554D3D2DF683}"/>
              </a:ext>
            </a:extLst>
          </p:cNvPr>
          <p:cNvSpPr txBox="1"/>
          <p:nvPr/>
        </p:nvSpPr>
        <p:spPr>
          <a:xfrm>
            <a:off x="4143983" y="985550"/>
            <a:ext cx="389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게임 페이지</a:t>
            </a:r>
          </a:p>
        </p:txBody>
      </p:sp>
      <p:sp>
        <p:nvSpPr>
          <p:cNvPr id="14" name="왼쪽 대괄호 13">
            <a:extLst>
              <a:ext uri="{FF2B5EF4-FFF2-40B4-BE49-F238E27FC236}">
                <a16:creationId xmlns:a16="http://schemas.microsoft.com/office/drawing/2014/main" id="{016D41CF-9C00-E1C5-38FF-C6DFBDC078CB}"/>
              </a:ext>
            </a:extLst>
          </p:cNvPr>
          <p:cNvSpPr/>
          <p:nvPr/>
        </p:nvSpPr>
        <p:spPr>
          <a:xfrm rot="10800000">
            <a:off x="8152603" y="1041012"/>
            <a:ext cx="115834" cy="388001"/>
          </a:xfrm>
          <a:prstGeom prst="leftBracket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대괄호 26">
            <a:extLst>
              <a:ext uri="{FF2B5EF4-FFF2-40B4-BE49-F238E27FC236}">
                <a16:creationId xmlns:a16="http://schemas.microsoft.com/office/drawing/2014/main" id="{449101C7-7958-543F-FC87-A1A2191EF9AD}"/>
              </a:ext>
            </a:extLst>
          </p:cNvPr>
          <p:cNvSpPr/>
          <p:nvPr/>
        </p:nvSpPr>
        <p:spPr>
          <a:xfrm>
            <a:off x="3921248" y="1041013"/>
            <a:ext cx="123961" cy="382089"/>
          </a:xfrm>
          <a:prstGeom prst="leftBracket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AD5D957-9DD2-5C00-C15F-3A64533DE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76" y="2994092"/>
            <a:ext cx="4823517" cy="2282363"/>
          </a:xfrm>
          <a:prstGeom prst="rect">
            <a:avLst/>
          </a:prstGeom>
        </p:spPr>
      </p:pic>
      <p:grpSp>
        <p:nvGrpSpPr>
          <p:cNvPr id="28" name="그룹 1">
            <a:extLst>
              <a:ext uri="{FF2B5EF4-FFF2-40B4-BE49-F238E27FC236}">
                <a16:creationId xmlns:a16="http://schemas.microsoft.com/office/drawing/2014/main" id="{341C98DD-B8B1-E821-6FBE-EA73DA5AFBDC}"/>
              </a:ext>
            </a:extLst>
          </p:cNvPr>
          <p:cNvGrpSpPr/>
          <p:nvPr/>
        </p:nvGrpSpPr>
        <p:grpSpPr>
          <a:xfrm>
            <a:off x="6902751" y="2624969"/>
            <a:ext cx="3859934" cy="369330"/>
            <a:chOff x="0" y="0"/>
            <a:chExt cx="3859932" cy="369329"/>
          </a:xfrm>
        </p:grpSpPr>
        <p:sp>
          <p:nvSpPr>
            <p:cNvPr id="29" name="TextBox 2">
              <a:extLst>
                <a:ext uri="{FF2B5EF4-FFF2-40B4-BE49-F238E27FC236}">
                  <a16:creationId xmlns:a16="http://schemas.microsoft.com/office/drawing/2014/main" id="{52C39020-45CB-D399-32BD-AD3FD75D1901}"/>
                </a:ext>
              </a:extLst>
            </p:cNvPr>
            <p:cNvSpPr txBox="1"/>
            <p:nvPr/>
          </p:nvSpPr>
          <p:spPr>
            <a:xfrm>
              <a:off x="104089" y="0"/>
              <a:ext cx="3614982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rPr>
                <a:t>게임 구현</a:t>
              </a:r>
            </a:p>
          </p:txBody>
        </p:sp>
        <p:sp>
          <p:nvSpPr>
            <p:cNvPr id="31" name="왼쪽 대괄호 3">
              <a:extLst>
                <a:ext uri="{FF2B5EF4-FFF2-40B4-BE49-F238E27FC236}">
                  <a16:creationId xmlns:a16="http://schemas.microsoft.com/office/drawing/2014/main" id="{9A080BFC-586B-3CEB-20B7-00E4A9D70366}"/>
                </a:ext>
              </a:extLst>
            </p:cNvPr>
            <p:cNvSpPr/>
            <p:nvPr/>
          </p:nvSpPr>
          <p:spPr>
            <a:xfrm rot="10800000">
              <a:off x="3764792" y="38855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" name="왼쪽 대괄호 4">
              <a:extLst>
                <a:ext uri="{FF2B5EF4-FFF2-40B4-BE49-F238E27FC236}">
                  <a16:creationId xmlns:a16="http://schemas.microsoft.com/office/drawing/2014/main" id="{7FE8A316-3CA9-107E-ECED-E263E9069C04}"/>
                </a:ext>
              </a:extLst>
            </p:cNvPr>
            <p:cNvSpPr/>
            <p:nvPr/>
          </p:nvSpPr>
          <p:spPr>
            <a:xfrm>
              <a:off x="0" y="38856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33" name="그룹 13">
            <a:extLst>
              <a:ext uri="{FF2B5EF4-FFF2-40B4-BE49-F238E27FC236}">
                <a16:creationId xmlns:a16="http://schemas.microsoft.com/office/drawing/2014/main" id="{7A6B9DEB-61D2-E670-FF18-F269921B5DCB}"/>
              </a:ext>
            </a:extLst>
          </p:cNvPr>
          <p:cNvGrpSpPr/>
          <p:nvPr/>
        </p:nvGrpSpPr>
        <p:grpSpPr>
          <a:xfrm>
            <a:off x="6902751" y="3828619"/>
            <a:ext cx="3859934" cy="369330"/>
            <a:chOff x="0" y="0"/>
            <a:chExt cx="3859932" cy="369328"/>
          </a:xfrm>
        </p:grpSpPr>
        <p:sp>
          <p:nvSpPr>
            <p:cNvPr id="34" name="TextBox 42">
              <a:extLst>
                <a:ext uri="{FF2B5EF4-FFF2-40B4-BE49-F238E27FC236}">
                  <a16:creationId xmlns:a16="http://schemas.microsoft.com/office/drawing/2014/main" id="{A27DB8D7-E89E-27B7-2FDA-A8DDB5648E61}"/>
                </a:ext>
              </a:extLst>
            </p:cNvPr>
            <p:cNvSpPr txBox="1"/>
            <p:nvPr/>
          </p:nvSpPr>
          <p:spPr>
            <a:xfrm>
              <a:off x="104089" y="0"/>
              <a:ext cx="3614982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lvl1pPr>
            </a:lstStyle>
            <a:p>
              <a:pPr algn="ctr"/>
              <a:r>
                <a:rPr kumimoji="0" lang="ko-KR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rPr>
                <a:t>입장 유저에 따른 동작 구현</a:t>
              </a:r>
            </a:p>
          </p:txBody>
        </p:sp>
        <p:sp>
          <p:nvSpPr>
            <p:cNvPr id="36" name="왼쪽 대괄호 43">
              <a:extLst>
                <a:ext uri="{FF2B5EF4-FFF2-40B4-BE49-F238E27FC236}">
                  <a16:creationId xmlns:a16="http://schemas.microsoft.com/office/drawing/2014/main" id="{CBC0A14F-40BA-0B23-70DE-4FFCF623086F}"/>
                </a:ext>
              </a:extLst>
            </p:cNvPr>
            <p:cNvSpPr/>
            <p:nvPr/>
          </p:nvSpPr>
          <p:spPr>
            <a:xfrm rot="10800000">
              <a:off x="3764792" y="38855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7" name="왼쪽 대괄호 44">
              <a:extLst>
                <a:ext uri="{FF2B5EF4-FFF2-40B4-BE49-F238E27FC236}">
                  <a16:creationId xmlns:a16="http://schemas.microsoft.com/office/drawing/2014/main" id="{F68FA8A4-35F3-43A4-0D70-5753B22C8C1C}"/>
                </a:ext>
              </a:extLst>
            </p:cNvPr>
            <p:cNvSpPr/>
            <p:nvPr/>
          </p:nvSpPr>
          <p:spPr>
            <a:xfrm>
              <a:off x="0" y="38856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38" name="그룹 13">
            <a:extLst>
              <a:ext uri="{FF2B5EF4-FFF2-40B4-BE49-F238E27FC236}">
                <a16:creationId xmlns:a16="http://schemas.microsoft.com/office/drawing/2014/main" id="{50B90C66-040C-DEBF-6E24-00FF288CF8B9}"/>
              </a:ext>
            </a:extLst>
          </p:cNvPr>
          <p:cNvGrpSpPr/>
          <p:nvPr/>
        </p:nvGrpSpPr>
        <p:grpSpPr>
          <a:xfrm>
            <a:off x="6905333" y="5032269"/>
            <a:ext cx="3859934" cy="369330"/>
            <a:chOff x="0" y="0"/>
            <a:chExt cx="3859932" cy="369328"/>
          </a:xfrm>
        </p:grpSpPr>
        <p:sp>
          <p:nvSpPr>
            <p:cNvPr id="39" name="TextBox 42">
              <a:extLst>
                <a:ext uri="{FF2B5EF4-FFF2-40B4-BE49-F238E27FC236}">
                  <a16:creationId xmlns:a16="http://schemas.microsoft.com/office/drawing/2014/main" id="{6943DC55-7856-D240-256D-8FC21976E0AE}"/>
                </a:ext>
              </a:extLst>
            </p:cNvPr>
            <p:cNvSpPr txBox="1"/>
            <p:nvPr/>
          </p:nvSpPr>
          <p:spPr>
            <a:xfrm>
              <a:off x="104089" y="0"/>
              <a:ext cx="3614982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rPr>
                <a:t>게임 결과 출력</a:t>
              </a:r>
            </a:p>
          </p:txBody>
        </p:sp>
        <p:sp>
          <p:nvSpPr>
            <p:cNvPr id="40" name="왼쪽 대괄호 43">
              <a:extLst>
                <a:ext uri="{FF2B5EF4-FFF2-40B4-BE49-F238E27FC236}">
                  <a16:creationId xmlns:a16="http://schemas.microsoft.com/office/drawing/2014/main" id="{1BA2961F-BECB-E188-D80A-F91D9BECEF91}"/>
                </a:ext>
              </a:extLst>
            </p:cNvPr>
            <p:cNvSpPr/>
            <p:nvPr/>
          </p:nvSpPr>
          <p:spPr>
            <a:xfrm rot="10800000">
              <a:off x="3764792" y="38855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1" name="왼쪽 대괄호 44">
              <a:extLst>
                <a:ext uri="{FF2B5EF4-FFF2-40B4-BE49-F238E27FC236}">
                  <a16:creationId xmlns:a16="http://schemas.microsoft.com/office/drawing/2014/main" id="{AFC3B4BB-76FC-B29A-22C7-DC9061077445}"/>
                </a:ext>
              </a:extLst>
            </p:cNvPr>
            <p:cNvSpPr/>
            <p:nvPr/>
          </p:nvSpPr>
          <p:spPr>
            <a:xfrm>
              <a:off x="0" y="38856"/>
              <a:ext cx="95140" cy="29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339"/>
                    <a:pt x="0" y="21016"/>
                  </a:cubicBezTo>
                  <a:lnTo>
                    <a:pt x="0" y="584"/>
                  </a:lnTo>
                  <a:cubicBezTo>
                    <a:pt x="0" y="261"/>
                    <a:pt x="9671" y="0"/>
                    <a:pt x="21600" y="0"/>
                  </a:cubicBezTo>
                </a:path>
              </a:pathLst>
            </a:custGeom>
            <a:noFill/>
            <a:ln w="31750" cap="flat">
              <a:solidFill>
                <a:srgbClr val="F6BF3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49063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와이드스크린</PresentationFormat>
  <Paragraphs>150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Tmon몬소리 Black</vt:lpstr>
      <vt:lpstr>굴림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HY</cp:lastModifiedBy>
  <cp:revision>28</cp:revision>
  <dcterms:created xsi:type="dcterms:W3CDTF">2022-06-10T05:59:16Z</dcterms:created>
  <dcterms:modified xsi:type="dcterms:W3CDTF">2022-09-07T03:28:00Z</dcterms:modified>
</cp:coreProperties>
</file>