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4" y="6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A1A-E5F4-77EC-A57F-B6F21B59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D93A1-D62D-056A-C87E-FF794C24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0704-B98D-79D7-FEF4-6D50B17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7981-1F51-7A41-6C28-E1EE822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D2D7-205C-06D6-9D7D-E604841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C91E-D4D6-4D2C-70AB-6F5ABE25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DDCD6-0897-318D-DC8E-51D3DCAB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FC3C-B8D5-4741-1CC1-E8FC206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29E0-4B70-8CE6-AC37-B056EBA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2C84F-9082-7CB7-F6CA-A14B884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0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C4C45-F1B0-1613-7B6B-E12552755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0A87F-F09C-A155-4C95-BDF499D8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9BD95-7ABD-BE0E-AC22-4CC8D0C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4EBA-BA47-4BAF-43AD-FFE681E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F20EF-7364-1568-A79F-5A884C08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BC8DE-0963-2D3E-A2DB-58CFC19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38986-BFD2-609E-4F0A-9BBF9C54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C5FE-4F91-6C00-CF60-AEE59FBB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AA1D-DA15-5AD7-C760-A6D1A96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C2CC0-495A-E350-D800-8446343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7630-5B69-BB3F-B7D9-E870CEF8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08058-A42D-80DD-459D-CA76B1DC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B8C03-D269-EC64-C4C9-B9FD6BC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708E-B356-D7AE-5B61-B7A61CA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E1988-E4C6-3427-BFBE-422BF20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F0CF4-C252-D193-7F7C-F5E700E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31334-3C78-8867-FDD5-D728C34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D235-E48C-791D-C031-EBC53556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B1318-6207-A1B5-7D6B-C914094E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4D059-898E-F7AF-C73B-45C22CB7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3B023-687E-E3B1-ADD6-F2C88CD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87A1-C385-39D8-D7F5-9CEB33B1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4E726-DF92-B170-5162-32958FB8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7764B-EA2D-15E0-ACD2-D652AF7F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00527-33A1-9376-9E08-07A823FD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5ED09-E521-E9E5-0C21-7424784F1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9C395-4BE5-D2D7-52BC-FFEF253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18197-B486-8ABD-5062-7ECB229C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30150-334F-8CED-F058-6FEBCA4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F44B-0FEB-3615-83CF-8E91A63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8793E-5AC9-159F-7F55-F2791F9E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97B2-5AD2-C8AA-8425-D79BF8C7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AB90B1-AEA8-70F3-155B-5EF4CA5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93217-536A-AB1E-B82D-447C71B4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E9186-138E-D071-AFAD-39AFE87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4E279-ABEE-DA17-8803-3810F38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6566-D290-2C3D-9D8C-670BA50C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26A3-4070-BF4A-EC36-DD51B202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22C09-8D8B-6875-E6FC-C9F0F09D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53960-48EF-45CF-8963-1592EAF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D19E2-D85B-5A8B-C31B-121625F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45B16-4F36-C25E-8853-DE40F2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DC2D8-8DE2-FE50-089E-EC96D9E5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AA2E4-38A2-E3D0-C688-04BD21A2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BC1D5-9BC7-091C-5EEF-4E78FC8D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3219-B433-F858-A570-25AAE9EC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A9ECC-3177-7242-4511-62A8C37F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C8F8F-C063-83F7-D3C2-7561DAD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E0365-F911-B472-1C0F-EB0BDE44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E4A4E-6B65-1736-B269-D46E2D19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566F6-8FC3-1881-7773-52E520A8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9429-E6AA-4E57-A76C-691D0A29C59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11BA9-DC95-D2A3-C1F7-2E09ABFFC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60BC-138C-3BC1-B606-FAC92376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CA0E92-642E-340B-97D2-4AD9E387F5E5}"/>
              </a:ext>
            </a:extLst>
          </p:cNvPr>
          <p:cNvSpPr/>
          <p:nvPr/>
        </p:nvSpPr>
        <p:spPr>
          <a:xfrm>
            <a:off x="664028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424E8-FF31-7D89-380D-FEDD7FCC0355}"/>
              </a:ext>
            </a:extLst>
          </p:cNvPr>
          <p:cNvSpPr txBox="1"/>
          <p:nvPr/>
        </p:nvSpPr>
        <p:spPr>
          <a:xfrm>
            <a:off x="550219" y="8442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91A57F-BAB6-EC96-61F1-579AE69EF5FD}"/>
              </a:ext>
            </a:extLst>
          </p:cNvPr>
          <p:cNvSpPr/>
          <p:nvPr/>
        </p:nvSpPr>
        <p:spPr>
          <a:xfrm>
            <a:off x="2569029" y="144780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0C5431-0642-9244-3C6A-BE719F4C90F6}"/>
              </a:ext>
            </a:extLst>
          </p:cNvPr>
          <p:cNvGrpSpPr/>
          <p:nvPr/>
        </p:nvGrpSpPr>
        <p:grpSpPr>
          <a:xfrm>
            <a:off x="3525510" y="5133976"/>
            <a:ext cx="597554" cy="681422"/>
            <a:chOff x="3562350" y="276225"/>
            <a:chExt cx="542925" cy="619125"/>
          </a:xfrm>
        </p:grpSpPr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19FDC9DF-BE8D-4B88-EB70-124CA69DFEAC}"/>
                </a:ext>
              </a:extLst>
            </p:cNvPr>
            <p:cNvSpPr/>
            <p:nvPr/>
          </p:nvSpPr>
          <p:spPr>
            <a:xfrm>
              <a:off x="3562350" y="67627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C7F083C6-8082-A674-B09F-AE5F713AACE5}"/>
                </a:ext>
              </a:extLst>
            </p:cNvPr>
            <p:cNvSpPr/>
            <p:nvPr/>
          </p:nvSpPr>
          <p:spPr>
            <a:xfrm>
              <a:off x="3562350" y="476250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80222E67-B34E-6D26-4612-AE8D3A03F347}"/>
                </a:ext>
              </a:extLst>
            </p:cNvPr>
            <p:cNvSpPr/>
            <p:nvPr/>
          </p:nvSpPr>
          <p:spPr>
            <a:xfrm>
              <a:off x="3562350" y="27622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B2878E-6162-C17C-10A6-207A768B713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1342" y="1752600"/>
            <a:ext cx="1768905" cy="13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B0261F2-F56F-736C-6B61-4B7C808F820A}"/>
              </a:ext>
            </a:extLst>
          </p:cNvPr>
          <p:cNvSpPr/>
          <p:nvPr/>
        </p:nvSpPr>
        <p:spPr>
          <a:xfrm>
            <a:off x="3083623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C43D0-224E-76A4-636E-457573236B73}"/>
              </a:ext>
            </a:extLst>
          </p:cNvPr>
          <p:cNvSpPr txBox="1"/>
          <p:nvPr/>
        </p:nvSpPr>
        <p:spPr>
          <a:xfrm>
            <a:off x="3085230" y="8442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70C6D1-0A42-4E77-66AD-9B242CD87646}"/>
              </a:ext>
            </a:extLst>
          </p:cNvPr>
          <p:cNvCxnSpPr>
            <a:cxnSpLocks/>
          </p:cNvCxnSpPr>
          <p:nvPr/>
        </p:nvCxnSpPr>
        <p:spPr>
          <a:xfrm>
            <a:off x="3525510" y="1790904"/>
            <a:ext cx="75870" cy="114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EB3C65-A176-62D2-C655-286878360EF5}"/>
              </a:ext>
            </a:extLst>
          </p:cNvPr>
          <p:cNvSpPr txBox="1"/>
          <p:nvPr/>
        </p:nvSpPr>
        <p:spPr>
          <a:xfrm>
            <a:off x="1681067" y="2331363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2F313-62B5-8F0A-0F22-ABDBA324CCF4}"/>
              </a:ext>
            </a:extLst>
          </p:cNvPr>
          <p:cNvSpPr txBox="1"/>
          <p:nvPr/>
        </p:nvSpPr>
        <p:spPr>
          <a:xfrm>
            <a:off x="2622658" y="2011145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07EC01C5-5C32-0FA1-E667-CAFB78D42C4D}"/>
              </a:ext>
            </a:extLst>
          </p:cNvPr>
          <p:cNvSpPr/>
          <p:nvPr/>
        </p:nvSpPr>
        <p:spPr>
          <a:xfrm>
            <a:off x="3402945" y="3130223"/>
            <a:ext cx="597554" cy="59755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16F514-F228-C1F3-00AE-1EF7893471F6}"/>
              </a:ext>
            </a:extLst>
          </p:cNvPr>
          <p:cNvCxnSpPr>
            <a:stCxn id="22" idx="3"/>
          </p:cNvCxnSpPr>
          <p:nvPr/>
        </p:nvCxnSpPr>
        <p:spPr>
          <a:xfrm>
            <a:off x="3627028" y="3727777"/>
            <a:ext cx="33093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FEA08-1C16-756C-FA93-1E91C37F2101}"/>
              </a:ext>
            </a:extLst>
          </p:cNvPr>
          <p:cNvSpPr txBox="1"/>
          <p:nvPr/>
        </p:nvSpPr>
        <p:spPr>
          <a:xfrm>
            <a:off x="3884204" y="4017848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457925-950B-1A4A-251B-C8A4E866C9B3}"/>
              </a:ext>
            </a:extLst>
          </p:cNvPr>
          <p:cNvCxnSpPr/>
          <p:nvPr/>
        </p:nvCxnSpPr>
        <p:spPr>
          <a:xfrm flipV="1">
            <a:off x="3824287" y="3727777"/>
            <a:ext cx="0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379725-6895-4A28-CAF1-8BDA9A36825B}"/>
              </a:ext>
            </a:extLst>
          </p:cNvPr>
          <p:cNvSpPr txBox="1"/>
          <p:nvPr/>
        </p:nvSpPr>
        <p:spPr>
          <a:xfrm>
            <a:off x="2741965" y="4174450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356D11C-2461-E3D2-BFD6-B37A3BDE4F5E}"/>
              </a:ext>
            </a:extLst>
          </p:cNvPr>
          <p:cNvSpPr/>
          <p:nvPr/>
        </p:nvSpPr>
        <p:spPr>
          <a:xfrm>
            <a:off x="4926273" y="1442455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8D11586-7193-8948-587D-FDB12FD29925}"/>
              </a:ext>
            </a:extLst>
          </p:cNvPr>
          <p:cNvSpPr/>
          <p:nvPr/>
        </p:nvSpPr>
        <p:spPr>
          <a:xfrm>
            <a:off x="5440867" y="1246872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클라이언트 주소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503F5-8953-977A-94CF-55FAC099DC3C}"/>
              </a:ext>
            </a:extLst>
          </p:cNvPr>
          <p:cNvSpPr txBox="1"/>
          <p:nvPr/>
        </p:nvSpPr>
        <p:spPr>
          <a:xfrm>
            <a:off x="5442474" y="839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대기실 페이지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4F7AB7-BC7D-2B16-F86D-A54FEB4971D8}"/>
              </a:ext>
            </a:extLst>
          </p:cNvPr>
          <p:cNvCxnSpPr>
            <a:cxnSpLocks/>
          </p:cNvCxnSpPr>
          <p:nvPr/>
        </p:nvCxnSpPr>
        <p:spPr>
          <a:xfrm flipH="1">
            <a:off x="4000499" y="1700747"/>
            <a:ext cx="1003015" cy="1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3E1BD-04F3-6653-A27E-DEA9BAAA474C}"/>
              </a:ext>
            </a:extLst>
          </p:cNvPr>
          <p:cNvSpPr txBox="1"/>
          <p:nvPr/>
        </p:nvSpPr>
        <p:spPr>
          <a:xfrm>
            <a:off x="3753974" y="1904385"/>
            <a:ext cx="14638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14638C-1B95-008B-D816-0890F9DF5F39}"/>
              </a:ext>
            </a:extLst>
          </p:cNvPr>
          <p:cNvCxnSpPr/>
          <p:nvPr/>
        </p:nvCxnSpPr>
        <p:spPr>
          <a:xfrm flipV="1">
            <a:off x="4123064" y="1790904"/>
            <a:ext cx="1763386" cy="14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46930B-8F0D-A1ED-139C-FD83D6588127}"/>
              </a:ext>
            </a:extLst>
          </p:cNvPr>
          <p:cNvSpPr txBox="1"/>
          <p:nvPr/>
        </p:nvSpPr>
        <p:spPr>
          <a:xfrm>
            <a:off x="4957737" y="2471584"/>
            <a:ext cx="14638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71EE121-217D-CE6B-D61D-4330BAEAE081}"/>
              </a:ext>
            </a:extLst>
          </p:cNvPr>
          <p:cNvSpPr/>
          <p:nvPr/>
        </p:nvSpPr>
        <p:spPr>
          <a:xfrm>
            <a:off x="7290805" y="144184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9895A6-2FE3-E66B-3BCB-6496BE138D77}"/>
              </a:ext>
            </a:extLst>
          </p:cNvPr>
          <p:cNvSpPr/>
          <p:nvPr/>
        </p:nvSpPr>
        <p:spPr>
          <a:xfrm>
            <a:off x="7805399" y="12462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EA73B9-5CFC-6987-F653-3B2AC310413F}"/>
              </a:ext>
            </a:extLst>
          </p:cNvPr>
          <p:cNvSpPr txBox="1"/>
          <p:nvPr/>
        </p:nvSpPr>
        <p:spPr>
          <a:xfrm>
            <a:off x="7807006" y="8386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페이지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0A7023-E67E-AD54-FD23-0766FD4DBA11}"/>
              </a:ext>
            </a:extLst>
          </p:cNvPr>
          <p:cNvSpPr/>
          <p:nvPr/>
        </p:nvSpPr>
        <p:spPr>
          <a:xfrm>
            <a:off x="8841550" y="2759508"/>
            <a:ext cx="1859103" cy="3535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버튼입력 카운트 변수 늘리기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방에 입장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유저 아이디 중복 체크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카운트 변수 전송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6583328" y="2770122"/>
            <a:ext cx="1859103" cy="353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대기실에서 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버튼 입력 시 해당 유저 주소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 번호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버튼 입력 카운트 변수 받아서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app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넘기기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6753225" y="238851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18F96E-F19C-F1E5-2AE1-F35579C08150}"/>
              </a:ext>
            </a:extLst>
          </p:cNvPr>
          <p:cNvSpPr txBox="1"/>
          <p:nvPr/>
        </p:nvSpPr>
        <p:spPr>
          <a:xfrm>
            <a:off x="8945646" y="240434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3F054C-C4CB-B3DC-3A14-A05A77E9D803}"/>
              </a:ext>
            </a:extLst>
          </p:cNvPr>
          <p:cNvSpPr txBox="1"/>
          <p:nvPr/>
        </p:nvSpPr>
        <p:spPr>
          <a:xfrm>
            <a:off x="2294987" y="5355563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카운트 변수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마다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493065" y="447675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1095989" y="43544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FD7D1A-E9B6-B443-A82B-C25E7952E841}"/>
              </a:ext>
            </a:extLst>
          </p:cNvPr>
          <p:cNvSpPr/>
          <p:nvPr/>
        </p:nvSpPr>
        <p:spPr>
          <a:xfrm>
            <a:off x="657075" y="626506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접속 유저 </a:t>
            </a:r>
            <a:r>
              <a:rPr lang="ko-KR" altLang="en-US" sz="1100" dirty="0" err="1"/>
              <a:t>주소값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465C9-2DDB-178A-F5F9-6B5836C644B0}"/>
              </a:ext>
            </a:extLst>
          </p:cNvPr>
          <p:cNvSpPr/>
          <p:nvPr/>
        </p:nvSpPr>
        <p:spPr>
          <a:xfrm>
            <a:off x="4629636" y="412876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721D1-22CC-D938-1826-E35464D3545B}"/>
              </a:ext>
            </a:extLst>
          </p:cNvPr>
          <p:cNvSpPr txBox="1"/>
          <p:nvPr/>
        </p:nvSpPr>
        <p:spPr>
          <a:xfrm>
            <a:off x="5232560" y="8745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4A6807-4DC9-B539-8D12-A00F43E59224}"/>
              </a:ext>
            </a:extLst>
          </p:cNvPr>
          <p:cNvSpPr/>
          <p:nvPr/>
        </p:nvSpPr>
        <p:spPr>
          <a:xfrm>
            <a:off x="4793646" y="591707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주소값</a:t>
            </a:r>
            <a:r>
              <a:rPr lang="ko-KR" altLang="en-US" sz="11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8A52B-284E-A5BC-691A-2A03401F7755}"/>
              </a:ext>
            </a:extLst>
          </p:cNvPr>
          <p:cNvSpPr/>
          <p:nvPr/>
        </p:nvSpPr>
        <p:spPr>
          <a:xfrm>
            <a:off x="8613807" y="404131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9409B-9FD1-1705-3052-3AAD9BFE05EC}"/>
              </a:ext>
            </a:extLst>
          </p:cNvPr>
          <p:cNvSpPr txBox="1"/>
          <p:nvPr/>
        </p:nvSpPr>
        <p:spPr>
          <a:xfrm>
            <a:off x="9216731" y="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page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A9D325-29C7-115E-3F03-D29AB07D78D8}"/>
              </a:ext>
            </a:extLst>
          </p:cNvPr>
          <p:cNvSpPr/>
          <p:nvPr/>
        </p:nvSpPr>
        <p:spPr>
          <a:xfrm>
            <a:off x="8777817" y="582962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게임시작 버튼 누르면 </a:t>
            </a:r>
            <a:r>
              <a:rPr lang="ko-KR" altLang="en-US" sz="1100" dirty="0" err="1"/>
              <a:t>누를때</a:t>
            </a:r>
            <a:r>
              <a:rPr lang="ko-KR" altLang="en-US" sz="1100" dirty="0"/>
              <a:t> 누른 사람의 </a:t>
            </a:r>
            <a:r>
              <a:rPr lang="ko-KR" altLang="en-US" sz="1100" dirty="0" err="1"/>
              <a:t>주소값을</a:t>
            </a:r>
            <a:r>
              <a:rPr lang="ko-KR" altLang="en-US" sz="1100" dirty="0"/>
              <a:t> 받아서 확인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5631D-CDA4-2614-B78A-72C50EF9E976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3588049" y="844120"/>
            <a:ext cx="1205597" cy="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1EF9A9-2A1B-BD3A-B43F-09FBAAE6234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724620" y="835375"/>
            <a:ext cx="1053197" cy="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860171E-4796-8857-1543-12D1B9C8AA06}"/>
              </a:ext>
            </a:extLst>
          </p:cNvPr>
          <p:cNvSpPr/>
          <p:nvPr/>
        </p:nvSpPr>
        <p:spPr>
          <a:xfrm>
            <a:off x="8766207" y="1372073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배열</a:t>
            </a:r>
            <a:r>
              <a:rPr lang="en-US" altLang="ko-KR" sz="1100" dirty="0"/>
              <a:t>(</a:t>
            </a:r>
            <a:r>
              <a:rPr lang="ko-KR" altLang="en-US" sz="1100" dirty="0"/>
              <a:t>변수</a:t>
            </a:r>
            <a:r>
              <a:rPr lang="en-US" altLang="ko-KR" sz="1100" dirty="0"/>
              <a:t>) 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/>
              <a:t>수락 확인해서 동작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설명창</a:t>
            </a:r>
            <a:r>
              <a:rPr lang="ko-KR" altLang="en-US" sz="1100" dirty="0"/>
              <a:t> </a:t>
            </a:r>
            <a:r>
              <a:rPr lang="en-US" altLang="ko-KR" sz="1100" dirty="0"/>
              <a:t>display none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66BC67-648A-9CCE-C8CD-821C533CBC11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10231694" y="1087787"/>
            <a:ext cx="11610" cy="2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F02600E-EDC2-6065-E37F-E8E1C2C500E6}"/>
              </a:ext>
            </a:extLst>
          </p:cNvPr>
          <p:cNvSpPr/>
          <p:nvPr/>
        </p:nvSpPr>
        <p:spPr>
          <a:xfrm>
            <a:off x="990600" y="1143000"/>
            <a:ext cx="609600" cy="435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usr1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5A4BFA-148D-D22A-DECA-BD02E6A9D29D}"/>
              </a:ext>
            </a:extLst>
          </p:cNvPr>
          <p:cNvSpPr/>
          <p:nvPr/>
        </p:nvSpPr>
        <p:spPr>
          <a:xfrm>
            <a:off x="990600" y="2100943"/>
            <a:ext cx="609600" cy="4354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BE324-F342-A7D1-BEAA-0223A94FA7BF}"/>
              </a:ext>
            </a:extLst>
          </p:cNvPr>
          <p:cNvSpPr/>
          <p:nvPr/>
        </p:nvSpPr>
        <p:spPr>
          <a:xfrm>
            <a:off x="2188029" y="653143"/>
            <a:ext cx="4310742" cy="5704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4D97-A9FD-610E-BA2E-820697F3AABB}"/>
              </a:ext>
            </a:extLst>
          </p:cNvPr>
          <p:cNvSpPr txBox="1"/>
          <p:nvPr/>
        </p:nvSpPr>
        <p:spPr>
          <a:xfrm>
            <a:off x="856818" y="381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E304E-07E6-6AC7-7E91-44BC6BB361A7}"/>
              </a:ext>
            </a:extLst>
          </p:cNvPr>
          <p:cNvSpPr txBox="1"/>
          <p:nvPr/>
        </p:nvSpPr>
        <p:spPr>
          <a:xfrm>
            <a:off x="2544792" y="1000664"/>
            <a:ext cx="2404826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Let Act1 =0</a:t>
            </a:r>
          </a:p>
          <a:p>
            <a:r>
              <a:rPr lang="en-US" altLang="ko-KR" sz="1050" dirty="0"/>
              <a:t>Let Act2 =0</a:t>
            </a:r>
          </a:p>
          <a:p>
            <a:r>
              <a:rPr lang="ko-KR" altLang="en-US" sz="1050" dirty="0"/>
              <a:t>버튼이벤트</a:t>
            </a:r>
            <a:endParaRPr lang="en-US" altLang="ko-KR" sz="1050" dirty="0"/>
          </a:p>
          <a:p>
            <a:r>
              <a:rPr lang="en-US" altLang="ko-KR" sz="1050" dirty="0"/>
              <a:t>If(Act1==1&amp;&amp; Act2==1){</a:t>
            </a:r>
          </a:p>
          <a:p>
            <a:r>
              <a:rPr lang="en-US" altLang="ko-KR" sz="1050" dirty="0"/>
              <a:t>Display none </a:t>
            </a:r>
            <a:r>
              <a:rPr lang="ko-KR" altLang="en-US" sz="1050" dirty="0"/>
              <a:t>하는 클래스 주기</a:t>
            </a:r>
            <a:endParaRPr lang="en-US" altLang="ko-KR" sz="1050" dirty="0"/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If(socket.id(</a:t>
            </a:r>
            <a:r>
              <a:rPr lang="ko-KR" altLang="en-US" sz="1050" dirty="0"/>
              <a:t>버튼 </a:t>
            </a:r>
            <a:r>
              <a:rPr lang="ko-KR" altLang="en-US" sz="1050" dirty="0" err="1"/>
              <a:t>누른사람</a:t>
            </a:r>
            <a:r>
              <a:rPr lang="en-US" altLang="ko-KR" sz="1050" dirty="0"/>
              <a:t>) == usr1){</a:t>
            </a:r>
          </a:p>
          <a:p>
            <a:r>
              <a:rPr lang="en-US" altLang="ko-KR" sz="1050" dirty="0"/>
              <a:t> Act1 =1</a:t>
            </a:r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Act2 =1}</a:t>
            </a:r>
          </a:p>
          <a:p>
            <a:r>
              <a:rPr lang="en-US" altLang="ko-KR" sz="1050" dirty="0"/>
              <a:t>} 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7A6F-964E-1198-C391-840D524778D0}"/>
              </a:ext>
            </a:extLst>
          </p:cNvPr>
          <p:cNvSpPr txBox="1"/>
          <p:nvPr/>
        </p:nvSpPr>
        <p:spPr>
          <a:xfrm>
            <a:off x="8356121" y="1166071"/>
            <a:ext cx="2396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대기에서 게임으로 가져와야 할 변수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입장한 </a:t>
            </a:r>
            <a:r>
              <a:rPr lang="en-US" altLang="ko-KR" sz="1050" dirty="0"/>
              <a:t>room </a:t>
            </a:r>
            <a:r>
              <a:rPr lang="ko-KR" altLang="en-US" sz="1050" dirty="0"/>
              <a:t>번호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Id</a:t>
            </a:r>
            <a:r>
              <a:rPr lang="ko-KR" altLang="en-US" sz="1050" dirty="0"/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271946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HY</cp:lastModifiedBy>
  <cp:revision>3</cp:revision>
  <dcterms:created xsi:type="dcterms:W3CDTF">2022-08-30T09:16:50Z</dcterms:created>
  <dcterms:modified xsi:type="dcterms:W3CDTF">2022-09-01T06:51:41Z</dcterms:modified>
</cp:coreProperties>
</file>