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9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32" y="63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EE2B6-8035-EE00-E702-798EFFF07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F00B3A-7E71-FDFB-9C7D-C8A324F23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E9F8F-9E36-EA96-38D2-5BBCB4CE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9EF82D-207A-AEDD-96C6-16F6EDB3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3CBC05-823B-1D52-0BCC-28B0E539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36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FB3E-C48C-8D78-2543-E5E52F23B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B5E5CD-9990-2101-93C7-9D514A360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50A98-E960-A520-3106-7AC92110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91BA7-26AE-DBC8-A02D-9369152A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A1A8D-A95C-D766-8F6A-E7B58CB3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12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63D85C-D716-8349-392B-D0AC45FEC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2AA8FF-34A1-EEBA-BC87-0B671C9C9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50B57-B823-4992-617D-D31C51967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EF1D2D-0259-4847-6461-6712564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D33FA-B8FA-6A11-551E-1AFB1508F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67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0A295-E8ED-295E-C7BB-2FE0A81D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13EE6-8F88-FDE1-5DF3-C0F36FB95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AE2DB9-48D1-6352-A7FA-5BABD876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055A16-942A-0918-7D52-DD9D2E2F6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2E64C-8322-DFC9-CC8B-1587F71B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5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920171-6FD0-AE8B-7E46-1A2315809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2D9519-CCD3-B65E-715B-42C90CF18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C047CD-467A-A2DA-E29D-BE0C6EF2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EC1AF8-876C-F798-CCB1-C120042BE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E2623D-12D8-0517-484F-ADA77189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91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09ABB-9CC8-B29F-943E-F0659177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1608D3-DF45-313C-CE2D-AA3515A73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2AE97-79C3-496F-EE26-AC8D46C05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A39C85-9D5E-C5F7-F616-E813782B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478E2E-A511-5747-11CE-37F12FDB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40EB-3392-405E-F277-2D2224C74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7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2FB31-AD9F-791D-0FAB-547B5A19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E0E2C3-A91E-39A6-79D8-6E49E499B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0F34E9-D6FE-BA1E-958C-4D58E98DE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788B88-8D21-2028-0F92-E7BDFA617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CC668C-55C9-D736-4175-72B0BBAA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A3234F-5D19-B091-1B4F-80A3FE37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62A543-5AC1-67B0-CBA6-801971FD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D613C2-3BAC-52AE-239D-670010AF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309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D331D-A222-36DD-EA38-FBFA4428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9AD81-ECCE-C527-AB8F-C9E11CF8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FA5643-4029-CAC8-364C-390CFB28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3E7048-BCC5-78AD-A3A1-476A5986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0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C51995-2017-25F4-C25D-B1BFBFEB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C6A87B-9D13-26FB-7BAA-D61E9516B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4B00F6-B112-FB2F-223D-9D5CB78A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79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83CAA-7ABE-41D1-70CF-4EAA597A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56864-0256-DAE3-792D-AFB966B2F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B5D8F-D2C5-0B58-E91A-3D4A2120DE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17D0B-6F73-8D1B-2A2A-8D42148FF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7F7EA9-4721-E592-2282-BBB942704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CDF71-7539-8A71-E604-39544BB8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94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7D0E4-666D-6617-36C5-E71E1111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45E04D-010E-635D-34C7-DEAF16B5B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7512D4-7F95-106B-4B14-6C1109F98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CB1EEF-ADF5-AF7A-3000-C3A0584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1CE5EA-6E6A-4D8C-52AF-5971D9C0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BD651E-DF9D-3CF4-3B7E-29827B81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42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5F32DF-399D-23C2-8300-8DCB3376B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0CD30-DE11-6684-FA47-83A5F5B3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97A96-22C5-2080-4F8D-FC6E7D14A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859-0E2D-4502-BC88-1E5289657E63}" type="datetimeFigureOut">
              <a:rPr lang="ko-KR" altLang="en-US" smtClean="0"/>
              <a:t>2022-08-24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665006-742A-E819-0821-F30D8A553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2BD8DE-7B53-42EA-58FC-DFE095952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28151-A5CD-491A-980F-CB60A16093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970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188801-BCE2-42D3-2D80-4BC091D148E5}"/>
              </a:ext>
            </a:extLst>
          </p:cNvPr>
          <p:cNvSpPr/>
          <p:nvPr/>
        </p:nvSpPr>
        <p:spPr>
          <a:xfrm>
            <a:off x="598206" y="495656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로그인페이지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4139B1-FE30-99AF-F6BF-C8293B1588FB}"/>
              </a:ext>
            </a:extLst>
          </p:cNvPr>
          <p:cNvSpPr/>
          <p:nvPr/>
        </p:nvSpPr>
        <p:spPr>
          <a:xfrm>
            <a:off x="598206" y="1246262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8B7032-58E0-EF15-910A-60D085E747A0}"/>
              </a:ext>
            </a:extLst>
          </p:cNvPr>
          <p:cNvSpPr/>
          <p:nvPr/>
        </p:nvSpPr>
        <p:spPr>
          <a:xfrm>
            <a:off x="598206" y="1996868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</p:spTree>
    <p:extLst>
      <p:ext uri="{BB962C8B-B14F-4D97-AF65-F5344CB8AC3E}">
        <p14:creationId xmlns:p14="http://schemas.microsoft.com/office/powerpoint/2010/main" val="53430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188801-BCE2-42D3-2D80-4BC091D148E5}"/>
              </a:ext>
            </a:extLst>
          </p:cNvPr>
          <p:cNvSpPr/>
          <p:nvPr/>
        </p:nvSpPr>
        <p:spPr>
          <a:xfrm>
            <a:off x="598206" y="495656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대기실 페이지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4139B1-FE30-99AF-F6BF-C8293B1588FB}"/>
              </a:ext>
            </a:extLst>
          </p:cNvPr>
          <p:cNvSpPr/>
          <p:nvPr/>
        </p:nvSpPr>
        <p:spPr>
          <a:xfrm>
            <a:off x="598206" y="1246262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F8B7032-58E0-EF15-910A-60D085E747A0}"/>
              </a:ext>
            </a:extLst>
          </p:cNvPr>
          <p:cNvSpPr/>
          <p:nvPr/>
        </p:nvSpPr>
        <p:spPr>
          <a:xfrm>
            <a:off x="598206" y="1996868"/>
            <a:ext cx="2136448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아이디 </a:t>
            </a:r>
            <a:r>
              <a:rPr lang="en-US" altLang="ko-KR" dirty="0">
                <a:solidFill>
                  <a:schemeClr val="tx1"/>
                </a:solidFill>
              </a:rPr>
              <a:t>/ </a:t>
            </a:r>
            <a:r>
              <a:rPr lang="ko-KR" altLang="en-US" dirty="0">
                <a:solidFill>
                  <a:schemeClr val="tx1"/>
                </a:solidFill>
              </a:rPr>
              <a:t>패스워드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5E94D0-1E0D-D1A1-E8B4-1322CC1BCD10}"/>
              </a:ext>
            </a:extLst>
          </p:cNvPr>
          <p:cNvSpPr/>
          <p:nvPr/>
        </p:nvSpPr>
        <p:spPr>
          <a:xfrm>
            <a:off x="4281443" y="726393"/>
            <a:ext cx="7537391" cy="50334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0F78CC-DB5E-1CFE-1DD2-68479BFD1404}"/>
              </a:ext>
            </a:extLst>
          </p:cNvPr>
          <p:cNvSpPr/>
          <p:nvPr/>
        </p:nvSpPr>
        <p:spPr>
          <a:xfrm>
            <a:off x="4433843" y="872383"/>
            <a:ext cx="1662157" cy="474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F56B4-2B8C-9209-0E20-8E9DAB57F6D5}"/>
              </a:ext>
            </a:extLst>
          </p:cNvPr>
          <p:cNvSpPr txBox="1"/>
          <p:nvPr/>
        </p:nvSpPr>
        <p:spPr>
          <a:xfrm>
            <a:off x="4905286" y="10169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접속자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A29E3B-CB53-CD45-E5D1-D637E352C0F8}"/>
              </a:ext>
            </a:extLst>
          </p:cNvPr>
          <p:cNvSpPr/>
          <p:nvPr/>
        </p:nvSpPr>
        <p:spPr>
          <a:xfrm>
            <a:off x="6380860" y="872383"/>
            <a:ext cx="2976785" cy="474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167D9E-F14E-C021-4C24-3D842A094853}"/>
              </a:ext>
            </a:extLst>
          </p:cNvPr>
          <p:cNvSpPr txBox="1"/>
          <p:nvPr/>
        </p:nvSpPr>
        <p:spPr>
          <a:xfrm>
            <a:off x="7772502" y="10169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채팅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131A42-BBBA-4ABB-0494-69497867C395}"/>
              </a:ext>
            </a:extLst>
          </p:cNvPr>
          <p:cNvSpPr/>
          <p:nvPr/>
        </p:nvSpPr>
        <p:spPr>
          <a:xfrm>
            <a:off x="9810475" y="872383"/>
            <a:ext cx="1662157" cy="47414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952397-FCDD-45B8-DF79-6D2BDFB5255F}"/>
              </a:ext>
            </a:extLst>
          </p:cNvPr>
          <p:cNvSpPr txBox="1"/>
          <p:nvPr/>
        </p:nvSpPr>
        <p:spPr>
          <a:xfrm>
            <a:off x="10281918" y="10169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890832-CF63-2A8B-5728-8E0F40824C9A}"/>
              </a:ext>
            </a:extLst>
          </p:cNvPr>
          <p:cNvSpPr/>
          <p:nvPr/>
        </p:nvSpPr>
        <p:spPr>
          <a:xfrm flipV="1">
            <a:off x="10005225" y="1018951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DB635DF-27D7-BA64-E342-D087E59F472E}"/>
              </a:ext>
            </a:extLst>
          </p:cNvPr>
          <p:cNvSpPr/>
          <p:nvPr/>
        </p:nvSpPr>
        <p:spPr>
          <a:xfrm flipV="1">
            <a:off x="10003903" y="1344773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913E527-BC0E-B42B-746D-35EE48EA8F69}"/>
              </a:ext>
            </a:extLst>
          </p:cNvPr>
          <p:cNvSpPr/>
          <p:nvPr/>
        </p:nvSpPr>
        <p:spPr>
          <a:xfrm flipV="1">
            <a:off x="10048671" y="1708544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AE7B63-CD9E-D8C1-7CF2-3ECFAEA82D1B}"/>
              </a:ext>
            </a:extLst>
          </p:cNvPr>
          <p:cNvSpPr txBox="1"/>
          <p:nvPr/>
        </p:nvSpPr>
        <p:spPr>
          <a:xfrm>
            <a:off x="10303088" y="20304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41D8D15-F87A-2610-08A1-073205B6CF16}"/>
              </a:ext>
            </a:extLst>
          </p:cNvPr>
          <p:cNvSpPr/>
          <p:nvPr/>
        </p:nvSpPr>
        <p:spPr>
          <a:xfrm flipV="1">
            <a:off x="10026395" y="2032464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0A73DFD-96FA-E607-111C-82BC4136CC1C}"/>
              </a:ext>
            </a:extLst>
          </p:cNvPr>
          <p:cNvSpPr/>
          <p:nvPr/>
        </p:nvSpPr>
        <p:spPr>
          <a:xfrm flipV="1">
            <a:off x="10025073" y="2358286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151C31-ED6B-EF1F-E035-80306F1AD407}"/>
              </a:ext>
            </a:extLst>
          </p:cNvPr>
          <p:cNvSpPr/>
          <p:nvPr/>
        </p:nvSpPr>
        <p:spPr>
          <a:xfrm flipV="1">
            <a:off x="10069841" y="2722057"/>
            <a:ext cx="922847" cy="2251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F5F0CFD-2028-7E82-6E6F-389892B9D516}"/>
              </a:ext>
            </a:extLst>
          </p:cNvPr>
          <p:cNvSpPr/>
          <p:nvPr/>
        </p:nvSpPr>
        <p:spPr>
          <a:xfrm>
            <a:off x="10996799" y="970066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267B060-E6D6-3908-B28A-EE425DF5D3F4}"/>
              </a:ext>
            </a:extLst>
          </p:cNvPr>
          <p:cNvSpPr/>
          <p:nvPr/>
        </p:nvSpPr>
        <p:spPr>
          <a:xfrm>
            <a:off x="10995477" y="1295888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416BC6F-99B4-2CF2-78A2-FFCE8025C0B6}"/>
              </a:ext>
            </a:extLst>
          </p:cNvPr>
          <p:cNvSpPr/>
          <p:nvPr/>
        </p:nvSpPr>
        <p:spPr>
          <a:xfrm>
            <a:off x="11040245" y="1659659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3A07C-FF30-F062-7DE7-96628EF0C60A}"/>
              </a:ext>
            </a:extLst>
          </p:cNvPr>
          <p:cNvSpPr txBox="1"/>
          <p:nvPr/>
        </p:nvSpPr>
        <p:spPr>
          <a:xfrm flipV="1">
            <a:off x="10925604" y="1956065"/>
            <a:ext cx="446382" cy="500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2B86745-5B54-7AD0-BE44-33762F0523D8}"/>
              </a:ext>
            </a:extLst>
          </p:cNvPr>
          <p:cNvSpPr/>
          <p:nvPr/>
        </p:nvSpPr>
        <p:spPr>
          <a:xfrm>
            <a:off x="11017969" y="1983579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79905EDE-CD68-9D0F-D14E-39EF5331E062}"/>
              </a:ext>
            </a:extLst>
          </p:cNvPr>
          <p:cNvSpPr/>
          <p:nvPr/>
        </p:nvSpPr>
        <p:spPr>
          <a:xfrm>
            <a:off x="11016647" y="2309401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7284E57-F6CB-2CD1-9AE2-BEDB02A9BCAF}"/>
              </a:ext>
            </a:extLst>
          </p:cNvPr>
          <p:cNvSpPr/>
          <p:nvPr/>
        </p:nvSpPr>
        <p:spPr>
          <a:xfrm>
            <a:off x="11061415" y="2673172"/>
            <a:ext cx="446382" cy="3048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6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A188801-BCE2-42D3-2D80-4BC091D148E5}"/>
              </a:ext>
            </a:extLst>
          </p:cNvPr>
          <p:cNvSpPr/>
          <p:nvPr/>
        </p:nvSpPr>
        <p:spPr>
          <a:xfrm>
            <a:off x="598206" y="495656"/>
            <a:ext cx="7537390" cy="52129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길만들고</a:t>
            </a:r>
            <a:r>
              <a:rPr lang="ko-KR" altLang="en-US" dirty="0">
                <a:solidFill>
                  <a:schemeClr val="tx1"/>
                </a:solidFill>
              </a:rPr>
              <a:t> 함정 목표지점 도달하기</a:t>
            </a:r>
          </a:p>
        </p:txBody>
      </p:sp>
    </p:spTree>
    <p:extLst>
      <p:ext uri="{BB962C8B-B14F-4D97-AF65-F5344CB8AC3E}">
        <p14:creationId xmlns:p14="http://schemas.microsoft.com/office/powerpoint/2010/main" val="4230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</dc:creator>
  <cp:lastModifiedBy>HY</cp:lastModifiedBy>
  <cp:revision>2</cp:revision>
  <dcterms:created xsi:type="dcterms:W3CDTF">2022-08-23T09:00:13Z</dcterms:created>
  <dcterms:modified xsi:type="dcterms:W3CDTF">2022-08-24T08:22:40Z</dcterms:modified>
</cp:coreProperties>
</file>