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8" r:id="rId7"/>
    <p:sldId id="28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9" autoAdjust="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8294-0B24-4AC9-AA0B-086F536BE94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4B15-3CAB-4CEA-BFBB-25C79DF5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7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22.11.2022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572" y="2204864"/>
            <a:ext cx="7543800" cy="1141983"/>
          </a:xfrm>
        </p:spPr>
        <p:txBody>
          <a:bodyPr/>
          <a:lstStyle/>
          <a:p>
            <a:pPr algn="ctr"/>
            <a:r>
              <a:rPr lang="en-US" sz="5400" b="1" dirty="0"/>
              <a:t>Database First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814602"/>
            <a:ext cx="770485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разработанной БД. На основе таблиц БД создаются классы в приложении.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Установление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908720"/>
            <a:ext cx="378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«Обозреватель решений»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локальном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выбираем пункт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«Добавить–&gt;Создать элемент… »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1067" y="908720"/>
            <a:ext cx="4279900" cy="3371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51520" y="4751959"/>
            <a:ext cx="394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«Добавление нового элемента»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вкладке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выбрать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«Модель ADO.NET EDM»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45" y="4149080"/>
            <a:ext cx="4790551" cy="26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Установление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812651"/>
            <a:ext cx="416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«Мастер моделей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выбрать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(создать модель на основе существующей БД)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22" y="4566624"/>
            <a:ext cx="405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Настроить подключение к БД.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3" y="812651"/>
            <a:ext cx="4047158" cy="35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7" y="1818994"/>
            <a:ext cx="4241412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Установление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12368" y="812651"/>
            <a:ext cx="3781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строкой подключения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выбрать имя этой строки, под которым она сохранится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имя в дальнейшем будет использовано в программном коде для связи из кода с БД.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51290"/>
            <a:ext cx="451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таблицы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Формирование пространство имен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10737"/>
            <a:ext cx="4217776" cy="39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7" y="812651"/>
            <a:ext cx="4382018" cy="389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Результат связи с БД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706450"/>
            <a:ext cx="295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окне «Обозревать проектов» появится файл модели данных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edmx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Хранит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(таблицы БД),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поля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(свойства класса).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2982883"/>
            <a:ext cx="2957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 файле </a:t>
            </a:r>
            <a:r>
              <a:rPr lang="ru-RU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строки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 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имя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использовано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7" y="692515"/>
            <a:ext cx="5280001" cy="3960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8281"/>
            <a:ext cx="6399262" cy="22697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Основные части </a:t>
            </a:r>
            <a:r>
              <a:rPr lang="en-US" sz="4400" b="1" dirty="0" smtClean="0"/>
              <a:t>EF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937" y="1226368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 для подключения к БД. Является классом-родителем для подключения к конкретной БД. Включает в себя стандартные классы: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DbModelBuilder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сопоставляет классы на языке C# с сущностями в БД;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TEntity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виртуальных сущностей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хранящихся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32" y="764704"/>
            <a:ext cx="7776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имен: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System.Data.Entity</a:t>
            </a:r>
            <a:endParaRPr lang="ru-RU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6697"/>
            <a:ext cx="6768752" cy="442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Основные части </a:t>
            </a:r>
            <a:r>
              <a:rPr lang="en-US" sz="4400" b="1" dirty="0" smtClean="0"/>
              <a:t>EF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1036" y="76470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Классы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EF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сопоставляет таблицам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БД. Создается Мастером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206333" cy="492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14035</TotalTime>
  <Words>273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Database First</vt:lpstr>
      <vt:lpstr>Установление связи с БД</vt:lpstr>
      <vt:lpstr>Установление связи с БД</vt:lpstr>
      <vt:lpstr>Установление связи с БД</vt:lpstr>
      <vt:lpstr>Результат связи с БД</vt:lpstr>
      <vt:lpstr>Основные части EF</vt:lpstr>
      <vt:lpstr>Основные части 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mama</cp:lastModifiedBy>
  <cp:revision>169</cp:revision>
  <dcterms:created xsi:type="dcterms:W3CDTF">2021-01-02T08:56:10Z</dcterms:created>
  <dcterms:modified xsi:type="dcterms:W3CDTF">2022-11-22T18:44:25Z</dcterms:modified>
</cp:coreProperties>
</file>