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3" r:id="rId3"/>
    <p:sldId id="291" r:id="rId4"/>
    <p:sldId id="284" r:id="rId5"/>
    <p:sldId id="285" r:id="rId6"/>
    <p:sldId id="286" r:id="rId7"/>
    <p:sldId id="288" r:id="rId8"/>
    <p:sldId id="28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9" autoAdjust="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8294-0B24-4AC9-AA0B-086F536BE94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4B15-3CAB-4CEA-BFBB-25C79DF5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7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09.11.2022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9572" y="1340768"/>
            <a:ext cx="7543800" cy="2006079"/>
          </a:xfrm>
        </p:spPr>
        <p:txBody>
          <a:bodyPr/>
          <a:lstStyle/>
          <a:p>
            <a:pPr algn="ctr"/>
            <a:r>
              <a:rPr lang="en-US" sz="5400" b="1" dirty="0" smtClean="0"/>
              <a:t> Code</a:t>
            </a:r>
            <a:r>
              <a:rPr lang="ru-RU" sz="5400" b="1" dirty="0" smtClean="0"/>
              <a:t> </a:t>
            </a:r>
            <a:r>
              <a:rPr lang="en-US" sz="5400" b="1" dirty="0" smtClean="0"/>
              <a:t>First</a:t>
            </a:r>
            <a:r>
              <a:rPr lang="ru-RU" sz="5400" b="1" dirty="0"/>
              <a:t> </a:t>
            </a:r>
            <a:r>
              <a:rPr lang="en-US" sz="5400" b="1" dirty="0" smtClean="0"/>
              <a:t>From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en-US" sz="5400" b="1" dirty="0" smtClean="0"/>
              <a:t>Database First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Применение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36712"/>
            <a:ext cx="813690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существовать БД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основе таблиц БД создаются классы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Приложение работает с классами.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можно будет вносить изменения в разработанную БД.</a:t>
            </a:r>
          </a:p>
          <a:p>
            <a:pPr marL="914400" lvl="1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Вносятся изменения в классы приложения.</a:t>
            </a:r>
          </a:p>
          <a:p>
            <a:pPr marL="914400" lvl="1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 миграции измененные классы трансформируются в таблицы БД (с проверкой корректности миграции).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Начало работы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771177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 добавить папку с именем, например,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сущности),  в которой в дальнейшем будут располагаться созданные классы на основе таблиц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7752" y="3933056"/>
            <a:ext cx="2456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«Добавление нового элемента»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вкладке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выбрать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ADO.NET EDM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Дать подходящее имя, связанное с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1" y="750878"/>
            <a:ext cx="1991178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8"/>
          <a:stretch/>
        </p:blipFill>
        <p:spPr bwMode="auto">
          <a:xfrm>
            <a:off x="2536570" y="2362037"/>
            <a:ext cx="5860238" cy="129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768" y="1715706"/>
            <a:ext cx="591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В локальном меню папки выбрать пункт: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Добавить: Создать элемент…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5522193" cy="295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9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Настройка модели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812651"/>
            <a:ext cx="416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«Мастер моделей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выбрать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(создать модель на основе существующей БД)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22" y="4566624"/>
            <a:ext cx="40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Настроить подключение к БД.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67" y="1818994"/>
            <a:ext cx="4241412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1" y="811515"/>
            <a:ext cx="3767457" cy="334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Установление связи с БД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12368" y="812651"/>
            <a:ext cx="378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строкой подключения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выбрать имя этой строки, под которым она сохранится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475129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таблицы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1" y="766345"/>
            <a:ext cx="4018523" cy="36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12" y="2708920"/>
            <a:ext cx="4293367" cy="381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4003"/>
            <a:ext cx="2209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Результат связи с БД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710256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«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решений» в созданной папке появились классы, описывающие таблицы БД и класс подключения к БД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DBShoes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случае)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160697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В файле </a:t>
            </a:r>
            <a:r>
              <a:rPr lang="ru-RU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строки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 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3"/>
          <a:stretch/>
        </p:blipFill>
        <p:spPr bwMode="auto">
          <a:xfrm>
            <a:off x="2555775" y="2060848"/>
            <a:ext cx="6538391" cy="2476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Основные части </a:t>
            </a:r>
            <a:r>
              <a:rPr lang="en-US" sz="4400" b="1" dirty="0" smtClean="0"/>
              <a:t>EF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937" y="1226368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класс для подключения к БД. Является классом-родителем для подключения к конкретной БД. Включает в себя стандартные классы: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TEntity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набор виртуальных сущностей, хранящихся в БД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DbModelBuilder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сопоставляет классы на языке C# с сущностями в БД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32" y="764704"/>
            <a:ext cx="7776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имен: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System.Data.Entity</a:t>
            </a:r>
            <a:endParaRPr lang="ru-RU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10219"/>
            <a:ext cx="5660876" cy="4384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Основные части </a:t>
            </a:r>
            <a:r>
              <a:rPr lang="en-US" sz="4400" b="1" dirty="0" smtClean="0"/>
              <a:t>EF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1036" y="76470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Классы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EF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сопоставляет таблицам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086896" cy="5403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14088</TotalTime>
  <Words>293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Соседство</vt:lpstr>
      <vt:lpstr> Code First From Database First</vt:lpstr>
      <vt:lpstr>Применение</vt:lpstr>
      <vt:lpstr>Начало работы</vt:lpstr>
      <vt:lpstr>Настройка модели</vt:lpstr>
      <vt:lpstr>Установление связи с БД</vt:lpstr>
      <vt:lpstr>Результат связи с БД</vt:lpstr>
      <vt:lpstr>Основные части EF</vt:lpstr>
      <vt:lpstr>Основные части 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mama</cp:lastModifiedBy>
  <cp:revision>176</cp:revision>
  <dcterms:created xsi:type="dcterms:W3CDTF">2021-01-02T08:56:10Z</dcterms:created>
  <dcterms:modified xsi:type="dcterms:W3CDTF">2022-11-09T19:14:08Z</dcterms:modified>
</cp:coreProperties>
</file>