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91" r:id="rId3"/>
    <p:sldId id="294" r:id="rId4"/>
    <p:sldId id="296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69" autoAdjust="0"/>
  </p:normalViewPr>
  <p:slideViewPr>
    <p:cSldViewPr>
      <p:cViewPr varScale="1">
        <p:scale>
          <a:sx n="98" d="100"/>
          <a:sy n="98" d="100"/>
        </p:scale>
        <p:origin x="27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38294-0B24-4AC9-AA0B-086F536BE94D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74B15-3CAB-4CEA-BFBB-25C79DF51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279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07D10DE-1F1E-4344-9B22-06E552D8F115}" type="datetimeFigureOut">
              <a:rPr lang="ru-RU" smtClean="0"/>
              <a:t>14.11.2022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99572" y="1556792"/>
            <a:ext cx="7543800" cy="1790055"/>
          </a:xfrm>
        </p:spPr>
        <p:txBody>
          <a:bodyPr/>
          <a:lstStyle/>
          <a:p>
            <a:pPr algn="ctr"/>
            <a:r>
              <a:rPr lang="ru-RU" sz="5400" b="1" dirty="0" smtClean="0"/>
              <a:t>Доступ к БД</a:t>
            </a:r>
            <a:br>
              <a:rPr lang="ru-RU" sz="5400" b="1" dirty="0" smtClean="0"/>
            </a:br>
            <a:r>
              <a:rPr lang="ru-RU" sz="5400" b="1" dirty="0" smtClean="0"/>
              <a:t>платформой </a:t>
            </a:r>
            <a:r>
              <a:rPr lang="en-US" sz="5400" b="1" dirty="0" smtClean="0"/>
              <a:t>EF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86575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225" y="0"/>
            <a:ext cx="8229600" cy="7647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4400" b="1" dirty="0" smtClean="0"/>
              <a:t>Фильтрация </a:t>
            </a:r>
            <a:r>
              <a:rPr lang="en-US" sz="4400" b="1" dirty="0" smtClean="0"/>
              <a:t>SQL</a:t>
            </a:r>
            <a:endParaRPr lang="ru-RU" sz="4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9640" y="1700808"/>
            <a:ext cx="8214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к отдельным записям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640" y="836712"/>
            <a:ext cx="8290792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SqlQuery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(“SQL-</a:t>
            </a:r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запрос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 все подходящие под условие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SQL-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запроса записи той таблицы, для которой вызывается метод.</a:t>
            </a:r>
            <a:endParaRPr lang="ru-RU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147052"/>
              </p:ext>
            </p:extLst>
          </p:nvPr>
        </p:nvGraphicFramePr>
        <p:xfrm>
          <a:off x="169640" y="2130248"/>
          <a:ext cx="807476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0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Способ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First()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FirstOrDefault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Первый</a:t>
                      </a:r>
                      <a:r>
                        <a:rPr lang="ru-RU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Первый или отсутствие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Last()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LastOrDefault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Последний</a:t>
                      </a:r>
                      <a:r>
                        <a:rPr lang="ru-RU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Последний или отсутствие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ElementAt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индекс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ElementAtOrDefault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индекс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индексу/ По индексу или отсутствие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this[</a:t>
                      </a: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индекс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индексу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2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224" y="0"/>
            <a:ext cx="8310751" cy="7647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4400" b="1" dirty="0" smtClean="0"/>
              <a:t>Авторизация методом </a:t>
            </a:r>
            <a:r>
              <a:rPr lang="en-US" sz="4400" b="1" dirty="0" err="1" smtClean="0"/>
              <a:t>SqlQuery</a:t>
            </a:r>
            <a:endParaRPr lang="ru-RU" sz="4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26571" y="1237963"/>
            <a:ext cx="8279404" cy="52629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textBoxLogin.Text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textBoxPassword.Text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DBShoes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DBShoes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//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Сеанс подключения к БД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$"SELECT * FROM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].[User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User].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UserLogin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='{login}'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User].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UserPassword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='{password}'";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List&lt;User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db.User.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SqlQuery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//Результат запроса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users.FirstOrDefault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//Первая/отсутствующая  запись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Ваших данных нет в БД");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Helper.RoleID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user.UserRoleID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//Поля записи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Helper.UserID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user.UserID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Helper.UserFullName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user.UserFullName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 зашли с ролью "+ (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Roles)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Helper.RoleID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3122" y="837853"/>
            <a:ext cx="8214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 по логину и паролю 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67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225" y="0"/>
            <a:ext cx="8229600" cy="7647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4400" b="1" dirty="0" smtClean="0"/>
              <a:t>Авторизация методом </a:t>
            </a:r>
            <a:r>
              <a:rPr lang="en-US" sz="4400" b="1" dirty="0" smtClean="0"/>
              <a:t>Where</a:t>
            </a:r>
            <a:endParaRPr lang="ru-RU" sz="4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22808" y="1164814"/>
            <a:ext cx="9125948" cy="57554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textBoxLogin.Text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textBoxPassword.Text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DBShoes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DBShoes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 1 -  первая или отсутствующая запись</a:t>
            </a:r>
          </a:p>
          <a:p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db.User.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FirstOrDefault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=&gt;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x.UserLogin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login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x.UserPassword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 password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//Вариант 2</a:t>
            </a:r>
          </a:p>
          <a:p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//Получить все записи, подходящие под </a:t>
            </a:r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условие </a:t>
            </a:r>
            <a:r>
              <a:rPr lang="ru-RU" sz="160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методом расширения</a:t>
            </a:r>
            <a:endParaRPr lang="ru-RU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List&lt;User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db.User.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=&gt;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x.UserLogin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login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x.UserPassword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password).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//Выбрать среди них первую или отсутствующую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users.FirstOrDefault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Ваших данных нет в БД");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Helper.RoleID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user.UserRoleID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//Доступ к полям записи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 зашли с ролью "+ (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Roles)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Helper.RoleID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5095" y="764704"/>
            <a:ext cx="8214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 по логину и паролю 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85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14297</TotalTime>
  <Words>228</Words>
  <Application>Microsoft Office PowerPoint</Application>
  <PresentationFormat>Экран (4:3)</PresentationFormat>
  <Paragraphs>63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</vt:lpstr>
      <vt:lpstr>Times New Roman</vt:lpstr>
      <vt:lpstr>Соседство</vt:lpstr>
      <vt:lpstr>Доступ к БД платформой EF</vt:lpstr>
      <vt:lpstr>Фильтрация SQL</vt:lpstr>
      <vt:lpstr>Авторизация методом SqlQuery</vt:lpstr>
      <vt:lpstr>Авторизация методом Where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ADO.NET для работы с базами данных</dc:title>
  <dc:creator>mama</dc:creator>
  <cp:lastModifiedBy>stud</cp:lastModifiedBy>
  <cp:revision>183</cp:revision>
  <dcterms:created xsi:type="dcterms:W3CDTF">2021-01-02T08:56:10Z</dcterms:created>
  <dcterms:modified xsi:type="dcterms:W3CDTF">2022-11-14T15:19:20Z</dcterms:modified>
</cp:coreProperties>
</file>