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2" r:id="rId3"/>
    <p:sldId id="295" r:id="rId4"/>
    <p:sldId id="29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9" autoAdjust="0"/>
  </p:normalViewPr>
  <p:slideViewPr>
    <p:cSldViewPr>
      <p:cViewPr varScale="1">
        <p:scale>
          <a:sx n="98" d="100"/>
          <a:sy n="98" d="100"/>
        </p:scale>
        <p:origin x="2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8294-0B24-4AC9-AA0B-086F536BE94D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4B15-3CAB-4CEA-BFBB-25C79DF5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7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01.12.2022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9572" y="1556792"/>
            <a:ext cx="7543800" cy="1790055"/>
          </a:xfrm>
        </p:spPr>
        <p:txBody>
          <a:bodyPr/>
          <a:lstStyle/>
          <a:p>
            <a:pPr algn="ctr"/>
            <a:r>
              <a:rPr lang="ru-RU" sz="5400" b="1" dirty="0" smtClean="0"/>
              <a:t>Редактирование БД технологией </a:t>
            </a:r>
            <a:r>
              <a:rPr lang="en-US" sz="5400" b="1" dirty="0" smtClean="0"/>
              <a:t>EF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9087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Добавление в БД</a:t>
            </a:r>
            <a:endParaRPr lang="ru-RU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1236616"/>
            <a:ext cx="8199040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БД через создание экземпляра класса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ShoesEntities</a:t>
            </a:r>
            <a:endParaRPr lang="ru-RU" sz="1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Classes.ShoesEntities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Classes.ShoesEntities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объекта класса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конструктором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Classes.User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Classes.User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//Заполнение обязательных полей кроме </a:t>
            </a:r>
            <a:r>
              <a:rPr lang="ru-RU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автоинкрементируемых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user.RoleId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(int)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comboBoxRole.SelectedValue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user.UserFullName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textBoxFIO.Text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//Добавление объекта к списку пользователей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DB.User.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//Обновление БД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успешно обновлен");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добавлении данных возникла ошибка");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52936"/>
            <a:ext cx="27813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640" y="836712"/>
            <a:ext cx="820891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добавлении нельзя задавать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автоинкрементируемые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9087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Удаление из БД</a:t>
            </a:r>
            <a:endParaRPr lang="ru-RU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1236616"/>
            <a:ext cx="819904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Classes.ShoesEntities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Classes.ShoesEntities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//Поиск удаляемой записи по условию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Classes.User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x.UserLogin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textBoxLogin.Text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x.UserPassword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textBoxPassword.Text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if(user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//Не найден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такого пользователя нет");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//Найден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//Удаление из виртуальной таблицы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//Фиксация изменений в БД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успешно удален");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удалении данных возникла ошибка");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640" y="836712"/>
            <a:ext cx="820891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надо выполнить поиск удаляемой записи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52936"/>
            <a:ext cx="25717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2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9087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Редактирование БД</a:t>
            </a:r>
            <a:endParaRPr lang="ru-RU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1236616"/>
            <a:ext cx="819904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Classes.ShoesEntities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Classes.ShoesEntities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//Поиск удаляемой записи по ключевому полю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Classes.User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(Convert.ToInt32(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textBoxUserId.Text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 == null)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Такого пользователя нет");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//Меняем значение полей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user.RoleId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(int)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comboBoxRole.SelectedValue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//Фиксируем изменения в БД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пользователя успешно изменена роль");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удалось изменить роль пользователя");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640" y="835820"/>
            <a:ext cx="820891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надо выполнить поиск редактируемой записи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99827"/>
            <a:ext cx="23431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9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14505</TotalTime>
  <Words>232</Words>
  <Application>Microsoft Office PowerPoint</Application>
  <PresentationFormat>Экран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Соседство</vt:lpstr>
      <vt:lpstr>Редактирование БД технологией EF</vt:lpstr>
      <vt:lpstr>Добавление в БД</vt:lpstr>
      <vt:lpstr>Удаление из БД</vt:lpstr>
      <vt:lpstr>Редактирование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stud</cp:lastModifiedBy>
  <cp:revision>190</cp:revision>
  <dcterms:created xsi:type="dcterms:W3CDTF">2021-01-02T08:56:10Z</dcterms:created>
  <dcterms:modified xsi:type="dcterms:W3CDTF">2022-12-01T07:52:45Z</dcterms:modified>
</cp:coreProperties>
</file>