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7" r:id="rId3"/>
    <p:sldId id="288" r:id="rId4"/>
    <p:sldId id="289" r:id="rId5"/>
    <p:sldId id="290" r:id="rId6"/>
    <p:sldId id="291" r:id="rId7"/>
    <p:sldId id="292" r:id="rId8"/>
    <p:sldId id="294" r:id="rId9"/>
    <p:sldId id="297" r:id="rId10"/>
    <p:sldId id="298" r:id="rId11"/>
    <p:sldId id="300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10DE-1F1E-4344-9B22-06E552D8F115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117D-C0F8-40FA-B74B-9B3D8F7809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10DE-1F1E-4344-9B22-06E552D8F115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117D-C0F8-40FA-B74B-9B3D8F7809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10DE-1F1E-4344-9B22-06E552D8F115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117D-C0F8-40FA-B74B-9B3D8F7809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10DE-1F1E-4344-9B22-06E552D8F115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117D-C0F8-40FA-B74B-9B3D8F7809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10DE-1F1E-4344-9B22-06E552D8F115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117D-C0F8-40FA-B74B-9B3D8F7809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10DE-1F1E-4344-9B22-06E552D8F115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117D-C0F8-40FA-B74B-9B3D8F7809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10DE-1F1E-4344-9B22-06E552D8F115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117D-C0F8-40FA-B74B-9B3D8F7809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10DE-1F1E-4344-9B22-06E552D8F115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117D-C0F8-40FA-B74B-9B3D8F7809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10DE-1F1E-4344-9B22-06E552D8F115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117D-C0F8-40FA-B74B-9B3D8F7809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10DE-1F1E-4344-9B22-06E552D8F115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117D-C0F8-40FA-B74B-9B3D8F780915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10DE-1F1E-4344-9B22-06E552D8F115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65117D-C0F8-40FA-B74B-9B3D8F780915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665117D-C0F8-40FA-B74B-9B3D8F780915}" type="slidenum">
              <a:rPr lang="ru-RU" smtClean="0"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07D10DE-1F1E-4344-9B22-06E552D8F115}" type="datetimeFigureOut">
              <a:rPr lang="ru-RU" smtClean="0"/>
              <a:t>23.10.2022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924944"/>
            <a:ext cx="7543800" cy="781943"/>
          </a:xfrm>
        </p:spPr>
        <p:txBody>
          <a:bodyPr/>
          <a:lstStyle/>
          <a:p>
            <a:pPr algn="ctr"/>
            <a:r>
              <a:rPr lang="ru-RU" sz="5400" b="1" dirty="0" smtClean="0"/>
              <a:t>Классы адаптеров</a:t>
            </a:r>
            <a:endParaRPr lang="ru-RU" sz="5400" b="1" dirty="0"/>
          </a:p>
        </p:txBody>
      </p:sp>
    </p:spTree>
    <p:extLst>
      <p:ext uri="{BB962C8B-B14F-4D97-AF65-F5344CB8AC3E}">
        <p14:creationId xmlns:p14="http://schemas.microsoft.com/office/powerpoint/2010/main" val="386575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1988840"/>
            <a:ext cx="7543800" cy="1718047"/>
          </a:xfrm>
        </p:spPr>
        <p:txBody>
          <a:bodyPr/>
          <a:lstStyle/>
          <a:p>
            <a:pPr algn="ctr"/>
            <a:r>
              <a:rPr lang="ru-RU" sz="5400" b="1" smtClean="0"/>
              <a:t>Компонент </a:t>
            </a:r>
            <a:br>
              <a:rPr lang="ru-RU" sz="5400" b="1" smtClean="0"/>
            </a:br>
            <a:r>
              <a:rPr lang="en-US" sz="5400" b="1" smtClean="0"/>
              <a:t>ComboBox</a:t>
            </a:r>
            <a:r>
              <a:rPr lang="en-US" sz="5400" b="1" dirty="0" smtClean="0"/>
              <a:t> </a:t>
            </a:r>
            <a:r>
              <a:rPr lang="ru-RU" sz="5400" b="1" dirty="0" smtClean="0"/>
              <a:t>и БД</a:t>
            </a:r>
            <a:endParaRPr lang="ru-RU" sz="5400" b="1" dirty="0"/>
          </a:p>
        </p:txBody>
      </p:sp>
    </p:spTree>
    <p:extLst>
      <p:ext uri="{BB962C8B-B14F-4D97-AF65-F5344CB8AC3E}">
        <p14:creationId xmlns:p14="http://schemas.microsoft.com/office/powerpoint/2010/main" val="387938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225" y="0"/>
            <a:ext cx="8229600" cy="76470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4400" b="1" dirty="0" smtClean="0"/>
              <a:t>Компонент </a:t>
            </a:r>
            <a:r>
              <a:rPr lang="en-US" sz="4400" b="1" dirty="0" err="1" smtClean="0"/>
              <a:t>ComboBox</a:t>
            </a:r>
            <a:r>
              <a:rPr lang="en-US" sz="4400" b="1" dirty="0" smtClean="0"/>
              <a:t> </a:t>
            </a:r>
            <a:r>
              <a:rPr lang="ru-RU" sz="4400" b="1" dirty="0" smtClean="0"/>
              <a:t>и БД</a:t>
            </a:r>
            <a:endParaRPr lang="ru-RU" sz="4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51520" y="1314345"/>
            <a:ext cx="72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Настроить свойства компонента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ComboBox</a:t>
            </a:r>
            <a:endParaRPr lang="ru-RU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248670"/>
              </p:ext>
            </p:extLst>
          </p:nvPr>
        </p:nvGraphicFramePr>
        <p:xfrm>
          <a:off x="251520" y="1744735"/>
          <a:ext cx="7992888" cy="2213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831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42798"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Свойство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Описание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2798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DataSource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Связь с </a:t>
                      </a: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таблицей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БД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2798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DisplayMember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Название поля</a:t>
                      </a:r>
                      <a:r>
                        <a:rPr lang="ru-RU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для отображения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2798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ValueMember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Название поля для значения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2798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SelectedValue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Выбранное значение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1" name="Прямоугольник 10"/>
          <p:cNvSpPr/>
          <p:nvPr/>
        </p:nvSpPr>
        <p:spPr>
          <a:xfrm>
            <a:off x="174088" y="4477182"/>
            <a:ext cx="8208912" cy="1754326"/>
          </a:xfrm>
          <a:prstGeom prst="rect">
            <a:avLst/>
          </a:prstGeom>
          <a:solidFill>
            <a:srgbClr val="EFF4E4"/>
          </a:solidFill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//Получить все записи из таблицы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ickupPoint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(пункты выдачи) </a:t>
            </a:r>
            <a:r>
              <a:rPr lang="ru-RU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через адаптер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comboBoxPickupPoint.DataSource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this.pickupPointTableAdapter.GetData</a:t>
            </a:r>
            <a:r>
              <a:rPr lang="en-US" dirty="0"/>
              <a:t>();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//Выбрать поле, значения которого будут отображаться в списке пользователю</a:t>
            </a:r>
            <a:endParaRPr 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comboBoxPickupPoint.DisplayMember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PickupPointAddress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//Выбрать поле, значения которого будут браться в качестве значения при выборе</a:t>
            </a:r>
            <a:endParaRPr 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comboBoxPickupPoint.ValueMember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PickupPointID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9154" y="4077072"/>
            <a:ext cx="8273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Пример: при запуске приложения связать компонент с таблицей и полем</a:t>
            </a:r>
            <a:endParaRPr lang="ru-RU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4371" y="755655"/>
            <a:ext cx="8122045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ComboBox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может отображать значения поля таблицы БД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2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412" y="0"/>
            <a:ext cx="8229600" cy="76470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4400" b="1" dirty="0" smtClean="0"/>
              <a:t>Методы </a:t>
            </a:r>
            <a:r>
              <a:rPr lang="en-US" sz="4400" b="1" dirty="0" smtClean="0"/>
              <a:t>GetData </a:t>
            </a:r>
            <a:r>
              <a:rPr lang="ru-RU" sz="4400" b="1" dirty="0" smtClean="0"/>
              <a:t>и </a:t>
            </a:r>
            <a:r>
              <a:rPr lang="en-US" sz="4400" b="1" dirty="0" smtClean="0"/>
              <a:t>Fill </a:t>
            </a:r>
            <a:r>
              <a:rPr lang="ru-RU" sz="4400" b="1" dirty="0" smtClean="0"/>
              <a:t>адаптера</a:t>
            </a:r>
            <a:endParaRPr lang="ru-RU" sz="4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96967" y="764704"/>
            <a:ext cx="8122045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получают набор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всех записей той таблицы, которая связана с адаптером, для которого вызывается метод.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</a:t>
            </a:r>
            <a:r>
              <a:rPr lang="en-US" b="1" dirty="0">
                <a:solidFill>
                  <a:srgbClr val="FF0000"/>
                </a:solidFill>
              </a:rPr>
              <a:t>GetData</a:t>
            </a:r>
            <a:r>
              <a:rPr lang="en-US" b="1" dirty="0"/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 записи как результат работы, метод-процедура </a:t>
            </a:r>
            <a:r>
              <a:rPr lang="en-US" b="1" dirty="0" smtClean="0">
                <a:solidFill>
                  <a:srgbClr val="FF0000"/>
                </a:solidFill>
              </a:rPr>
              <a:t>Fill</a:t>
            </a:r>
            <a:r>
              <a:rPr lang="en-US" b="1" dirty="0" smtClean="0"/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записи указываются как параметр.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4880" y="1737481"/>
            <a:ext cx="8104132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Записи имеют сложный тип, который образуется из имени пространства имен БД (имя файла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xsd)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имени класса таблицы. Можно использовать тип </a:t>
            </a:r>
            <a:r>
              <a:rPr lang="en-US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локальных записей.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2183" y="2780928"/>
            <a:ext cx="5375262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Записи = Адаптер.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GetData( );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Адаптер.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Fill(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Записи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);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6302" y="3951016"/>
            <a:ext cx="5355981" cy="286232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//Создание глобальных записей</a:t>
            </a: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DBCookDataSet.UsersDataTable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dataUsers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//Создание локальных записей</a:t>
            </a: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dataUsers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//Получение записей любым способом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dataUsers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this.userTableAdapter.GetData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this.usersTableAdapter.Fill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dataUsers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//Количество записей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totalCount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dataUsers.Count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6967" y="3562323"/>
            <a:ext cx="5347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134871"/>
            <a:ext cx="2886921" cy="334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627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224" y="0"/>
            <a:ext cx="8365207" cy="76470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3600" b="1" dirty="0" smtClean="0"/>
              <a:t>Настройка компонента </a:t>
            </a:r>
            <a:r>
              <a:rPr lang="en-US" sz="3600" b="1" dirty="0" smtClean="0"/>
              <a:t>DataGridView</a:t>
            </a:r>
            <a:endParaRPr lang="ru-RU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1265" y="692696"/>
            <a:ext cx="8122045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Основным элементов отображения данных из таблицы БД является компонент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DataGridView</a:t>
            </a:r>
            <a:r>
              <a:rPr lang="ru-RU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(визуальная сетка данных). Настроить связь компонента с таблицей можно с помощью Мастера или программным кодом.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/>
          <p:nvPr/>
        </p:nvPicPr>
        <p:blipFill rotWithShape="1">
          <a:blip r:embed="rId2"/>
          <a:srcRect b="26394"/>
          <a:stretch/>
        </p:blipFill>
        <p:spPr>
          <a:xfrm>
            <a:off x="135616" y="2017454"/>
            <a:ext cx="4306362" cy="182487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18223" y="2028759"/>
            <a:ext cx="4522510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Активизировать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маркер (Мастера) в правом верхнем углу компонента. Сначала связи с таблицей БД нет.</a:t>
            </a:r>
          </a:p>
          <a:p>
            <a:pPr marL="342900" indent="-342900">
              <a:buAutoNum type="arabicPeriod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ктивизировать выпадающий список.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1265" y="1617343"/>
            <a:ext cx="8018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компонента Мастером:</a:t>
            </a:r>
            <a:endParaRPr lang="ru-RU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11019" y="5995968"/>
            <a:ext cx="2823630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Связь с таблицей установлена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15" y="4134247"/>
            <a:ext cx="822960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764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224" y="0"/>
            <a:ext cx="8365207" cy="76470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4400" b="1" dirty="0" smtClean="0"/>
              <a:t>Свойства </a:t>
            </a:r>
            <a:r>
              <a:rPr lang="en-US" sz="4400" b="1" dirty="0" smtClean="0"/>
              <a:t>DataGridView</a:t>
            </a:r>
            <a:endParaRPr lang="ru-RU" sz="4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635882" y="767707"/>
            <a:ext cx="667930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Задает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отображаемых данных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DataGridView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5611" y="706152"/>
            <a:ext cx="1818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DataSource</a:t>
            </a:r>
            <a:endParaRPr lang="ru-RU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3215" y="1268760"/>
            <a:ext cx="5574472" cy="17543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//Создание глобальных записей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DBCookDataSet.UsersDataTable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dataUsers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записей любым способом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dataUsers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this.userTableAdapter.GetData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Отобразить данные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dataGridViewUsers.</a:t>
            </a:r>
            <a:r>
              <a:rPr lang="en-US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DataSource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dataUsers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98494" y="3099738"/>
            <a:ext cx="466308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Регулирует ширину всех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столбцов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6670" y="3068960"/>
            <a:ext cx="2838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AutoSizeColumnsMode</a:t>
            </a:r>
            <a:endParaRPr lang="ru-RU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52009" y="3565434"/>
            <a:ext cx="27677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ru-RU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имя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"].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Visible </a:t>
            </a:r>
            <a:endParaRPr lang="ru-RU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98493" y="3619666"/>
            <a:ext cx="466308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Видимость колонки по ее имени поля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213215" y="4272078"/>
            <a:ext cx="3291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ru-RU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имя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"].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HeaderText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00176" y="4302856"/>
            <a:ext cx="466308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Заголовок колонки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9656" y="4869160"/>
            <a:ext cx="8814832" cy="17543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Настроить компонент по ширине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dataGridViewUsers.</a:t>
            </a:r>
            <a:r>
              <a:rPr lang="en-US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AutoSizeColumnsMode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DataGridViewAutoSizeColumnsMode.Fill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Настроить видимость нужных столбцов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this.dataGridViewUsers.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ProductArticleNumber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"].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Visible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false;</a:t>
            </a:r>
          </a:p>
          <a:p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Изменить заголовки столбцов таблицы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this.dataGridViewUsers.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["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ProductName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"].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HeaderText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Название товара";         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21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225" y="0"/>
            <a:ext cx="8229600" cy="76470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4400" b="1" dirty="0" smtClean="0"/>
              <a:t>Фильтрация записей</a:t>
            </a:r>
            <a:endParaRPr lang="ru-RU" sz="4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79512" y="836712"/>
            <a:ext cx="8208912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получения всех записей из одной таблицы с помощью методов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GetData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или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Fill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адаптеров, можно дополнительно наложить условие фильтра на эти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записи. Условие фильтра задается в операторе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Where(</a:t>
            </a:r>
            <a:r>
              <a:rPr lang="ru-RU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условие отбора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полученным записям из таблицы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9997" y="3553271"/>
            <a:ext cx="8280920" cy="31700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//Создание глобальных записей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DBCookDataSet.UsersDataTable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dataUsers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//Получение записей любым способом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dataUsers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this.userTableAdapter.GetData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Наложить фильтр на поле </a:t>
            </a:r>
            <a:r>
              <a:rPr lang="en-US" sz="20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UserRoleID</a:t>
            </a:r>
            <a:endParaRPr lang="en-US" sz="200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dataUsers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(rec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.UserRoleID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 1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Отобразить в таблице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отфильтрованные </a:t>
            </a:r>
            <a:r>
              <a:rPr lang="ru-RU" sz="2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записи</a:t>
            </a:r>
            <a:endParaRPr lang="en-US" sz="2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dataGridViewClients.DataSource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dataClients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CopyToDataTable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sz="2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Вывести количество записей, попавших под фильтр</a:t>
            </a:r>
            <a:endParaRPr lang="en-US" sz="2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labelTotal.Text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“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Всего записей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dataClients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511" y="2845385"/>
            <a:ext cx="8145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Пример: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Отобрать только те записи из таблице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которые содержат сведения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 клиентах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(условие на поле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UserRoleID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7362" y="2152888"/>
            <a:ext cx="8122045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фильтр = </a:t>
            </a:r>
            <a:r>
              <a:rPr lang="ru-RU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всеЗаписи</a:t>
            </a:r>
            <a:r>
              <a:rPr lang="ru-RU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(</a:t>
            </a:r>
            <a:r>
              <a:rPr lang="ru-RU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запись=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условие с записью)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95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225" y="0"/>
            <a:ext cx="8229600" cy="76470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4400" b="1" dirty="0" smtClean="0"/>
              <a:t>Обработка записей фильтра</a:t>
            </a:r>
            <a:endParaRPr lang="ru-RU" sz="4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79512" y="836712"/>
            <a:ext cx="820891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 к отдельной записи фильтра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8108" y="3533713"/>
            <a:ext cx="8280920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idClient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dataClients.ElementAt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9002" y="2976277"/>
            <a:ext cx="8018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Получить значения поля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первого оператора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9002" y="1353573"/>
            <a:ext cx="8122045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Фильтр.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ElementAt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Номер с 0)</a:t>
            </a:r>
            <a:endParaRPr lang="ru-RU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512" y="1901980"/>
            <a:ext cx="820891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 к нужному полю отдельной записи фильтра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002" y="2418841"/>
            <a:ext cx="8122045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Фильтр.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ElementAt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Номер с 0)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ИмяПоля</a:t>
            </a:r>
            <a:endParaRPr lang="ru-RU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04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1268760"/>
            <a:ext cx="7543800" cy="3158207"/>
          </a:xfrm>
        </p:spPr>
        <p:txBody>
          <a:bodyPr/>
          <a:lstStyle/>
          <a:p>
            <a:pPr algn="ctr"/>
            <a:r>
              <a:rPr lang="ru-RU" sz="5400" b="1" dirty="0" smtClean="0"/>
              <a:t>Методы а</a:t>
            </a:r>
            <a:r>
              <a:rPr lang="ru-RU" sz="5400" b="1" dirty="0" smtClean="0"/>
              <a:t>даптеров для редактирования данных в БД</a:t>
            </a:r>
            <a:endParaRPr lang="ru-RU" sz="5400" b="1" dirty="0"/>
          </a:p>
        </p:txBody>
      </p:sp>
    </p:spTree>
    <p:extLst>
      <p:ext uri="{BB962C8B-B14F-4D97-AF65-F5344CB8AC3E}">
        <p14:creationId xmlns:p14="http://schemas.microsoft.com/office/powerpoint/2010/main" val="368382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053" y="0"/>
            <a:ext cx="8351568" cy="76470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4400" b="1" dirty="0" smtClean="0"/>
              <a:t>Метод </a:t>
            </a:r>
            <a:r>
              <a:rPr lang="en-US" sz="4400" b="1" dirty="0" smtClean="0"/>
              <a:t> Insert </a:t>
            </a:r>
            <a:r>
              <a:rPr lang="ru-RU" sz="4400" b="1" dirty="0" smtClean="0"/>
              <a:t> адаптера</a:t>
            </a:r>
            <a:endParaRPr lang="ru-RU" sz="4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79512" y="836712"/>
            <a:ext cx="812204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Вместо написания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-запроса, можно использовать метод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адаптера.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2643" y="1772816"/>
            <a:ext cx="5417469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качестве параметров методу передаются значения полей добавляемой записи.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1311260"/>
            <a:ext cx="1673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endParaRPr lang="ru-RU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/>
          <p:cNvPicPr/>
          <p:nvPr/>
        </p:nvPicPr>
        <p:blipFill rotWithShape="1">
          <a:blip r:embed="rId2"/>
          <a:srcRect l="66156" t="30327" r="1706" b="19353"/>
          <a:stretch/>
        </p:blipFill>
        <p:spPr>
          <a:xfrm>
            <a:off x="5454148" y="3225081"/>
            <a:ext cx="2815158" cy="2338218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59188" y="3225081"/>
            <a:ext cx="5231686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//Получение новых данных из полей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email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this.textBoxEmail.Text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this.textBoxPassword.Text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nameOperator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this.textBoxName.Text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this.textBoxLastName.Text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this.maskedTextBoxPhone.Text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32403" y="5661248"/>
            <a:ext cx="813690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usersTableAdapter.</a:t>
            </a:r>
            <a:r>
              <a:rPr lang="en-US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email, password,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nameOperator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phone, true);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28563" y="1318435"/>
            <a:ext cx="363552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Адаптер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.Insert(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значения полей)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6772" y="2708920"/>
            <a:ext cx="5244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метода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ru-RU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для таблицы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endParaRPr lang="ru-RU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Группа 11"/>
          <p:cNvGrpSpPr/>
          <p:nvPr/>
        </p:nvGrpSpPr>
        <p:grpSpPr>
          <a:xfrm>
            <a:off x="132403" y="6129102"/>
            <a:ext cx="8193635" cy="528843"/>
            <a:chOff x="107922" y="2730192"/>
            <a:chExt cx="8193635" cy="528843"/>
          </a:xfrm>
        </p:grpSpPr>
        <p:sp>
          <p:nvSpPr>
            <p:cNvPr id="15" name="TextBox 14"/>
            <p:cNvSpPr txBox="1"/>
            <p:nvPr/>
          </p:nvSpPr>
          <p:spPr>
            <a:xfrm>
              <a:off x="395536" y="2858925"/>
              <a:ext cx="7906021" cy="4001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0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В запросе нельзя указывать авто</a:t>
              </a:r>
              <a:r>
                <a:rPr lang="en-US" sz="20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20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инкрементируемые поля (</a:t>
              </a:r>
              <a:r>
                <a:rPr lang="en-US" sz="20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ID)</a:t>
              </a:r>
              <a:endParaRPr lang="ru-RU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107922" y="2730192"/>
              <a:ext cx="575645" cy="498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dirty="0" smtClean="0"/>
                <a:t>!</a:t>
              </a:r>
              <a:endParaRPr lang="ru-RU" sz="2000" dirty="0"/>
            </a:p>
          </p:txBody>
        </p:sp>
      </p:grp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273073"/>
            <a:ext cx="3252850" cy="17437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84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8864" y="0"/>
            <a:ext cx="8351568" cy="76470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4400" b="1" dirty="0" smtClean="0"/>
              <a:t>Метод </a:t>
            </a:r>
            <a:r>
              <a:rPr lang="en-US" sz="4400" b="1" dirty="0" smtClean="0"/>
              <a:t> Update </a:t>
            </a:r>
            <a:r>
              <a:rPr lang="ru-RU" sz="4400" b="1" dirty="0" smtClean="0"/>
              <a:t> адаптера</a:t>
            </a:r>
            <a:endParaRPr lang="ru-RU" sz="4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79512" y="836712"/>
            <a:ext cx="812204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Вместо написания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-запроса, можно использовать метод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адаптера.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2643" y="1772816"/>
            <a:ext cx="8122045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качестве параметра методу передается строка с заполненными новыми значениями. Строка должна иметь тот же шаблон, что и строка таблицы, в которую вносятся изменения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1311260"/>
            <a:ext cx="1673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endParaRPr lang="ru-RU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62643" y="3065477"/>
            <a:ext cx="8225781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//Получение </a:t>
            </a:r>
            <a:r>
              <a:rPr lang="en-US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lang="ru-RU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редактируемой записи из выбранной строки в сетке</a:t>
            </a:r>
            <a:endParaRPr lang="ru-RU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id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int)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dataGridViewClients.SelectedRows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].Cells[0].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Value;</a:t>
            </a:r>
          </a:p>
          <a:p>
            <a:r>
              <a:rPr lang="ru-RU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//Создание строки той же структуры, что и строки в таблице</a:t>
            </a:r>
            <a:endParaRPr 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DBCookDataSet.UserRow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(поиск) </a:t>
            </a:r>
            <a:r>
              <a:rPr lang="ru-RU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среди всех записей той, номер которой совпадет с </a:t>
            </a:r>
            <a:r>
              <a:rPr lang="en-US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endParaRPr lang="ru-RU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row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dataUsers.FindByID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(id);</a:t>
            </a:r>
          </a:p>
          <a:p>
            <a:r>
              <a:rPr 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Менять только нужные поля, </a:t>
            </a:r>
            <a:r>
              <a:rPr 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lang="ru-RU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нельзя</a:t>
            </a:r>
            <a:endParaRPr 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.UserName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textBoxName.Text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//Поменяли имя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usersTableAdapter.</a:t>
            </a:r>
            <a:r>
              <a:rPr lang="en-US" sz="1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(row);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//Обновить целиком всю строку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23728" y="1318435"/>
            <a:ext cx="617782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Адаптер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.Update(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строка с новыми значениями)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9512" y="2696146"/>
            <a:ext cx="5341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метода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</a:t>
            </a:r>
            <a:r>
              <a:rPr lang="ru-RU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таблицы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endParaRPr lang="ru-RU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5984"/>
          <a:stretch/>
        </p:blipFill>
        <p:spPr bwMode="auto">
          <a:xfrm>
            <a:off x="705690" y="5517232"/>
            <a:ext cx="7035949" cy="1239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278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седство">
  <a:themeElements>
    <a:clrScheme name="Соседство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Стандартная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едство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12423</TotalTime>
  <Words>775</Words>
  <Application>Microsoft Office PowerPoint</Application>
  <PresentationFormat>Экран (4:3)</PresentationFormat>
  <Paragraphs>116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Соседство</vt:lpstr>
      <vt:lpstr>Классы адаптеров</vt:lpstr>
      <vt:lpstr>Методы GetData и Fill адаптера</vt:lpstr>
      <vt:lpstr>Настройка компонента DataGridView</vt:lpstr>
      <vt:lpstr>Свойства DataGridView</vt:lpstr>
      <vt:lpstr>Фильтрация записей</vt:lpstr>
      <vt:lpstr>Обработка записей фильтра</vt:lpstr>
      <vt:lpstr>Методы адаптеров для редактирования данных в БД</vt:lpstr>
      <vt:lpstr>Метод  Insert  адаптера</vt:lpstr>
      <vt:lpstr>Метод  Update  адаптера</vt:lpstr>
      <vt:lpstr>Компонент  ComboBox и БД</vt:lpstr>
      <vt:lpstr>Компонент ComboBox и БД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ADO.NET для работы с базами данных</dc:title>
  <dc:creator>mama</dc:creator>
  <cp:lastModifiedBy>mama</cp:lastModifiedBy>
  <cp:revision>135</cp:revision>
  <dcterms:created xsi:type="dcterms:W3CDTF">2021-01-02T08:56:10Z</dcterms:created>
  <dcterms:modified xsi:type="dcterms:W3CDTF">2022-10-23T18:27:22Z</dcterms:modified>
</cp:coreProperties>
</file>