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3" r:id="rId12"/>
    <p:sldId id="272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09.09.2022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543800" cy="1430015"/>
          </a:xfrm>
        </p:spPr>
        <p:txBody>
          <a:bodyPr/>
          <a:lstStyle/>
          <a:p>
            <a:pPr algn="ctr"/>
            <a:r>
              <a:rPr lang="en-US" sz="4800" b="1" dirty="0"/>
              <a:t>ADO.NET</a:t>
            </a:r>
            <a:r>
              <a:rPr lang="ru-RU" sz="4800" b="1" dirty="0"/>
              <a:t> - библиотека</a:t>
            </a:r>
            <a:br>
              <a:rPr lang="ru-RU" sz="4800" b="1" dirty="0"/>
            </a:br>
            <a:r>
              <a:rPr lang="ru-RU" sz="4800" b="1" dirty="0"/>
              <a:t>доступа к </a:t>
            </a:r>
            <a:r>
              <a:rPr lang="ru-RU" sz="4800" b="1" dirty="0" smtClean="0"/>
              <a:t>данным</a:t>
            </a:r>
            <a:br>
              <a:rPr lang="ru-RU" sz="4800" b="1" dirty="0" smtClean="0"/>
            </a:br>
            <a:r>
              <a:rPr lang="ru-RU" sz="4800" b="1" dirty="0" smtClean="0"/>
              <a:t>(подключенный уровень)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b="1" dirty="0" smtClean="0"/>
              <a:t>Не параметризованный запрос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764704"/>
            <a:ext cx="8064896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значения параметров</a:t>
            </a:r>
            <a:endParaRPr lang="en-US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log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textBoxLogin.Text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pas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textBoxPassword.Text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//Сформировать строку запроса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операцией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"SELECT * FROM [Users]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log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[Password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pas 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строка типа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[Users]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[Login]= '{log}' 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[Password]='{pas} ' ";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форматирование строки (использование класса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("SELECT * FROM [Users]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[Login]=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'{0}'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[Password]=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'{1} 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“,  log, pas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//Выполнить запрос и получить результат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064896" cy="83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000" b="1" dirty="0" smtClean="0"/>
              <a:t>Хранимые процедуры</a:t>
            </a:r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755118"/>
            <a:ext cx="805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всех записей из таблицы «Пользователи»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44" y="1268760"/>
            <a:ext cx="40099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//Использовать хранимую процедуру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Процедура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записи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отсутствуют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AllAgents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244" y="4005064"/>
            <a:ext cx="805927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AllAgents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//Имя процедуры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CommandType.StoredProcedure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Класс </a:t>
            </a:r>
            <a:r>
              <a:rPr lang="en-US" sz="4400" b="1" dirty="0" smtClean="0"/>
              <a:t>  </a:t>
            </a:r>
            <a:r>
              <a:rPr lang="en-US" sz="4400" b="1" dirty="0" err="1" smtClean="0"/>
              <a:t>SqlDataReader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2714" y="735087"/>
            <a:ext cx="803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набор данных – строки запроса к таблице, является результатом метода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только для открытой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60476" y="1946251"/>
          <a:ext cx="8055939" cy="455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92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Член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класса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9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Read()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Получить очередную строку данных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результата запроса (перемещение по набору). Возвращает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если данные еще есть в наборе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9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Close()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Закрывает объект данных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нужного поля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его имени. Результат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GetValue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нужного поля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его индексу. Результат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GetValues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array)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Значения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всех полей записи помещается в массив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FieldCount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Количество полей записи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ТипДанных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Методы возвращают данные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нужном типе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GetOrdinal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Определение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индекса поля по его имени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(index)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Определение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имени поля по его индексу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HasRows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Содержится ли хотя бы одна строка в результате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запроса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92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IsDBNull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(index)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Содержит ли столбец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отсутствующие значения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714" y="1576917"/>
            <a:ext cx="729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класса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b="1" dirty="0" smtClean="0"/>
              <a:t>Код поиска по Логину и Паролю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840" y="609187"/>
            <a:ext cx="8776647" cy="6494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//Связь с БД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connection.ConnectionString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ClassTotal.connectionString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параметров для поиска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log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textBoxLogin.Text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pas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textBoxPassword.Text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поиска данных по логину и паролю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 * FROM [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User]  WHERE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[Login]=@Log AND [Password]=@Pas";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параметрами запроса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command.Parameters.Clear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("@Log ",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("@Pas", pas);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запроса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//Создать объект данных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dataReader.Read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Таких данных нет в БД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ClassTotal.ID_role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ID_role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//Сохранить в глобальных переменных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ClassTotal.ID_user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ID_user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dataReader.Close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//Закрыть данные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1" y="1373891"/>
            <a:ext cx="3744416" cy="12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b="1" dirty="0" smtClean="0"/>
              <a:t>Код отображения запроса в таблице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764704"/>
            <a:ext cx="8934208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//Связь с БД</a:t>
            </a:r>
          </a:p>
          <a:p>
            <a:r>
              <a:rPr lang="ru-RU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команды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"SELECT *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[User]";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//Получить все записи из таблицы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 данных запроса в таблицу</a:t>
            </a:r>
            <a:endParaRPr lang="ru-RU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this.dataGridViewUsers.Rows.Clear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//Пока нет строк в сетке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//Получить все записи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-1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//Номер строки в таблице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//Перебрать все записи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dataGridViewUsers.Rows.Add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//Добавить строку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таблицу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(int)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dataReader.GetValue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dataReader.GetString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ClassTotal.Roles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)dataReader.GetInt32(3);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dataReader.GetString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dataReader.GetOrdinal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Name_user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i].Value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dataReader.Close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b="1" dirty="0"/>
              <a:t>Код отображения запроса в таблице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764704"/>
            <a:ext cx="8280920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//Связь с БД ….</a:t>
            </a: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….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//Перенос данных запроса в таблицу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this.dataGridViewUsers.RowCount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//Пока нет строк в сетке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//Получить все записи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-1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//Номер строки в таблице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//Перебрать все записи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i++;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dataGridViewUsers.Rows.Add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//Добавить строку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dataReader.FieldCount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//Перебрать все поля таблицы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this.dataGridViewUsers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[j, i].Value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dataReader.GetValue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dataReader.Close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129206"/>
            <a:ext cx="5112568" cy="27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1" y="-25679"/>
            <a:ext cx="7620000" cy="7183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Классы</a:t>
            </a:r>
            <a:r>
              <a:rPr lang="en-US" sz="4400" b="1" dirty="0" smtClean="0"/>
              <a:t>    ADO.NET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3379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имен: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606" y="1628568"/>
            <a:ext cx="778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ADO.NET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для взаимодействия с реляционными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54794"/>
              </p:ext>
            </p:extLst>
          </p:nvPr>
        </p:nvGraphicFramePr>
        <p:xfrm>
          <a:off x="355325" y="2362742"/>
          <a:ext cx="79398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SqlConnection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Подключение к 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SqlCommand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запроса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имя хранимой процедуры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SqlDataReader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Чтение набора данных (строки запроса к таблице)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SqlException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исключений при подключении к БД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751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55324" y="4365104"/>
            <a:ext cx="81051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Шаги для работы с БД: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объект подключения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Создать объект команды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Bызвaть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мeтoд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у объекта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Обработать записи с помощью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набора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/>
              <a:t>Класс </a:t>
            </a:r>
            <a:r>
              <a:rPr lang="ru-RU" sz="4400" b="1" dirty="0" smtClean="0"/>
              <a:t>  </a:t>
            </a:r>
            <a:r>
              <a:rPr lang="en-US" sz="4400" b="1" dirty="0" err="1" smtClean="0"/>
              <a:t>SqlConnection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692665"/>
            <a:ext cx="51349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ru-RU" dirty="0" smtClean="0"/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54361"/>
            <a:ext cx="729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члены класса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6042"/>
              </p:ext>
            </p:extLst>
          </p:nvPr>
        </p:nvGraphicFramePr>
        <p:xfrm>
          <a:off x="179512" y="1616026"/>
          <a:ext cx="8208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Члены класса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подключение к БД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Close()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Закрывает подключение к БД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Текущее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состояние подключение. Тип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ConnectionState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ConnectionString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подключения к БД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3532" y="3641684"/>
            <a:ext cx="729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класса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00" y="4103349"/>
            <a:ext cx="806489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объект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объект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подключения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00" y="4941168"/>
            <a:ext cx="8424936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"SERVER=...;DATABASE=...;LOGIN=...;PWD=...";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connection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671" y="-72008"/>
            <a:ext cx="8064896" cy="836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000" b="1" dirty="0" smtClean="0"/>
              <a:t>Формат </a:t>
            </a:r>
            <a:r>
              <a:rPr lang="ru-RU" sz="4000" b="1" dirty="0"/>
              <a:t>строки подключения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599" y="620688"/>
            <a:ext cx="822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поля строки подключения, разделенные точкой 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реквизиты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и расположение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 данных.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57812"/>
              </p:ext>
            </p:extLst>
          </p:nvPr>
        </p:nvGraphicFramePr>
        <p:xfrm>
          <a:off x="160873" y="1283221"/>
          <a:ext cx="892865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63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Source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(Server)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 используемого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-сервера. Состоит из 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Имя_компьютера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ru-RU" sz="16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Имя_Экземпляра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(.\SQLEXPRESS,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\SQLEXPRESS)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53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Initial Catalog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Имя БД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ID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Password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Пользовательские имя и пароль для учетной записи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 Server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(для удаленного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сервера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2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Persist Security Info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сохранять пароль в строке подключения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удаленного сервера)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25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Security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Защищенность соединения.  Возможные значения: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 (SSPI)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Необходимо использовать проверку подлинности Windows (для локального).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300" y="4365104"/>
            <a:ext cx="897417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//Строка подключения к 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локальному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серверу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@"Data Source=MAMA-ПК\SQLEXPRESS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local)\SQLEXPRESS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TravelAgency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Security=True";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00" y="6224538"/>
            <a:ext cx="825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строку подключения помещают с режимом доступа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отдельный файл класса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ClassTotal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873" y="5301208"/>
            <a:ext cx="822755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//Строка подключения к 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удаленному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серверу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@"Data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= sql.vm; Initial Catalog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TravelAgency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Security Info = True; User ID = iam15; Password = password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99288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Код проверки подключения</a:t>
            </a:r>
            <a:endParaRPr lang="ru-RU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90911"/>
            <a:ext cx="4393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Типичная проверка подключения к БД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138848"/>
            <a:ext cx="8964488" cy="427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объекта подключения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connection.ConnectionString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ClassTotal.connectionString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//Строка подключения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connection.Open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//Опасная команда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//Обработка сбоя при подключении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"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ошибки "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Application.Exit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приложения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catch(Exception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//Общий сбой при подключении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подключения "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ex.Message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Application.Exit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приложения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сервером установлена");</a:t>
            </a:r>
          </a:p>
        </p:txBody>
      </p:sp>
    </p:spTree>
    <p:extLst>
      <p:ext uri="{BB962C8B-B14F-4D97-AF65-F5344CB8AC3E}">
        <p14:creationId xmlns:p14="http://schemas.microsoft.com/office/powerpoint/2010/main" val="42707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/>
              <a:t>Класс </a:t>
            </a:r>
            <a:r>
              <a:rPr lang="ru-RU" sz="4400" b="1" dirty="0" smtClean="0"/>
              <a:t> </a:t>
            </a:r>
            <a:r>
              <a:rPr lang="en-US" sz="4400" b="1" dirty="0" err="1" smtClean="0"/>
              <a:t>SqlCommand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248" y="1351316"/>
            <a:ext cx="729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объекта класса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6" y="1751426"/>
            <a:ext cx="818133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Перегруженными конструкторами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объект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558" y="4149898"/>
            <a:ext cx="81305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command.Connection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connection;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010" y="3776625"/>
            <a:ext cx="811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 [User]";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11" y="692696"/>
            <a:ext cx="820840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ru-RU" sz="1600" dirty="0" smtClean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одноразового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или вызова хранимой процедуры. Возвращает записи запроса. Используется только для открытого соединения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360" y="2828644"/>
            <a:ext cx="803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конструкора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или имя хранимой процедуры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SqlConnection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объект связи с БД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419" y="5085184"/>
            <a:ext cx="812558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command.Connection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connection;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158" y="5727413"/>
            <a:ext cx="812558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connection);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973" y="6179556"/>
            <a:ext cx="818133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//С помощью объекта связи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объект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8" grpId="0" animBg="1"/>
      <p:bldP spid="9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Члены класса  </a:t>
            </a:r>
            <a:r>
              <a:rPr lang="en-US" sz="4400" b="1" dirty="0" err="1" smtClean="0"/>
              <a:t>SqlCommand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3531" y="764704"/>
            <a:ext cx="729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20891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Свойства класса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CommandText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запроса или имя хранимой процедуры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CommandType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Способ интерпретации свойства </a:t>
                      </a:r>
                      <a:r>
                        <a:rPr lang="ru-RU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CommandText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CommandType.Text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(по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умолчанию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CommandType.StoredProcedure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процедуры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подключения класса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SqlConnection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Коллекция параметров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команды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Члены класса  </a:t>
            </a:r>
            <a:r>
              <a:rPr lang="en-US" sz="4400" b="1" dirty="0" err="1" smtClean="0"/>
              <a:t>SqlCommand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3531" y="764704"/>
            <a:ext cx="729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79512" y="1268760"/>
          <a:ext cx="820891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 класса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ExecuteNonQuery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команду, не возвращающей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выборку. Применяется для таких команд как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CREATE, INSERT, UPDATA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Возвращает число обработанных строк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ExecuteScalar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SQL-команду, возвращающий одно значение.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Обычно применяется к запросам с агрегатными функциями (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COUNT, MAX, MIN, AVG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другие).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применяться к запросу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 этом случае результатом является значение первого поля первой записи.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тип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Требует преобразование типа.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ExecuteReader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на выборку и возвращает курсор, доступный только для чтения. Применяется для команд типа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множество значений как ОДИН ЕДИНСТВЕННЫЙ ОБЪЕКТ – объект класса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SqlDataReader</a:t>
                      </a:r>
                      <a:endParaRPr lang="ru-RU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952" y="0"/>
            <a:ext cx="826348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Примеры класса </a:t>
            </a:r>
            <a:r>
              <a:rPr lang="en-US" sz="4400" b="1" dirty="0" err="1" smtClean="0"/>
              <a:t>SqlCommand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625" y="908720"/>
            <a:ext cx="8101792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//Получение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всех записей из таблицы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FROM [Users]";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reader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ExecuteReader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952" y="2376175"/>
            <a:ext cx="8119464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//Параметризованный запрос. Получение записи по ее логину и паролю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connection.CreateCommand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[Users] WHERE [Login]=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@Log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[Password]=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@Pas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//Значения параметров из компонентов интерфейса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this.textBoxLogin.Text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this.textBoxPassword.Text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параметров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("@Log", log);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command.Parameters.AddWithValue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("@Pas", pas);</a:t>
            </a:r>
          </a:p>
          <a:p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команды и получение результата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 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SqlDataReader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command.ExecuteReader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5803</TotalTime>
  <Words>1263</Words>
  <Application>Microsoft Office PowerPoint</Application>
  <PresentationFormat>Экран (4:3)</PresentationFormat>
  <Paragraphs>272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Соседство</vt:lpstr>
      <vt:lpstr>ADO.NET - библиотека доступа к данным (подключенный уровень)</vt:lpstr>
      <vt:lpstr>Классы    ADO.NET</vt:lpstr>
      <vt:lpstr>Класс   SqlConnection</vt:lpstr>
      <vt:lpstr>Формат строки подключения</vt:lpstr>
      <vt:lpstr>Код проверки подключения</vt:lpstr>
      <vt:lpstr>Класс  SqlCommand</vt:lpstr>
      <vt:lpstr>Члены класса  SqlCommand</vt:lpstr>
      <vt:lpstr>Члены класса  SqlCommand</vt:lpstr>
      <vt:lpstr>Примеры класса SqlCommand</vt:lpstr>
      <vt:lpstr>Не параметризованный запрос </vt:lpstr>
      <vt:lpstr>Хранимые процедуры</vt:lpstr>
      <vt:lpstr>Класс   SqlDataReader</vt:lpstr>
      <vt:lpstr>Код поиска по Логину и Паролю</vt:lpstr>
      <vt:lpstr>Код отображения запроса в таблице</vt:lpstr>
      <vt:lpstr>Код отображения запроса в таблице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stud</cp:lastModifiedBy>
  <cp:revision>61</cp:revision>
  <dcterms:created xsi:type="dcterms:W3CDTF">2021-01-02T08:56:10Z</dcterms:created>
  <dcterms:modified xsi:type="dcterms:W3CDTF">2022-09-09T10:01:23Z</dcterms:modified>
</cp:coreProperties>
</file>