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6" r:id="rId3"/>
    <p:sldId id="267" r:id="rId4"/>
    <p:sldId id="268" r:id="rId5"/>
    <p:sldId id="28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2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34A0-A2CD-4BBE-9E57-04CF2C50CAF8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3D3C-9D51-4E28-B6E7-45C5E7F78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24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34A0-A2CD-4BBE-9E57-04CF2C50CAF8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3D3C-9D51-4E28-B6E7-45C5E7F78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49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34A0-A2CD-4BBE-9E57-04CF2C50CAF8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3D3C-9D51-4E28-B6E7-45C5E7F78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764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34A0-A2CD-4BBE-9E57-04CF2C50CAF8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3D3C-9D51-4E28-B6E7-45C5E7F7843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34A0-A2CD-4BBE-9E57-04CF2C50CAF8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3D3C-9D51-4E28-B6E7-45C5E7F7843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34A0-A2CD-4BBE-9E57-04CF2C50CAF8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3D3C-9D51-4E28-B6E7-45C5E7F784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34A0-A2CD-4BBE-9E57-04CF2C50CAF8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3D3C-9D51-4E28-B6E7-45C5E7F7843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34A0-A2CD-4BBE-9E57-04CF2C50CAF8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3D3C-9D51-4E28-B6E7-45C5E7F7843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34A0-A2CD-4BBE-9E57-04CF2C50CAF8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3D3C-9D51-4E28-B6E7-45C5E7F784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34A0-A2CD-4BBE-9E57-04CF2C50CAF8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3D3C-9D51-4E28-B6E7-45C5E7F784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34A0-A2CD-4BBE-9E57-04CF2C50CAF8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3D3C-9D51-4E28-B6E7-45C5E7F784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34A0-A2CD-4BBE-9E57-04CF2C50CAF8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3D3C-9D51-4E28-B6E7-45C5E7F78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0167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34A0-A2CD-4BBE-9E57-04CF2C50CAF8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3D3C-9D51-4E28-B6E7-45C5E7F7843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34A0-A2CD-4BBE-9E57-04CF2C50CAF8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3D3C-9D51-4E28-B6E7-45C5E7F784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34A0-A2CD-4BBE-9E57-04CF2C50CAF8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3D3C-9D51-4E28-B6E7-45C5E7F784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34A0-A2CD-4BBE-9E57-04CF2C50CAF8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3D3C-9D51-4E28-B6E7-45C5E7F78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76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34A0-A2CD-4BBE-9E57-04CF2C50CAF8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3D3C-9D51-4E28-B6E7-45C5E7F78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38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34A0-A2CD-4BBE-9E57-04CF2C50CAF8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3D3C-9D51-4E28-B6E7-45C5E7F78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06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34A0-A2CD-4BBE-9E57-04CF2C50CAF8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3D3C-9D51-4E28-B6E7-45C5E7F78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26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34A0-A2CD-4BBE-9E57-04CF2C50CAF8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3D3C-9D51-4E28-B6E7-45C5E7F78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09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34A0-A2CD-4BBE-9E57-04CF2C50CAF8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3D3C-9D51-4E28-B6E7-45C5E7F78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23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34A0-A2CD-4BBE-9E57-04CF2C50CAF8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3D3C-9D51-4E28-B6E7-45C5E7F78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9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34A0-A2CD-4BBE-9E57-04CF2C50CAF8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C3D3C-9D51-4E28-B6E7-45C5E7F78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89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4D434A0-A2CD-4BBE-9E57-04CF2C50CAF8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7C3D3C-9D51-4E28-B6E7-45C5E7F7843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WordArt 4" descr="Частый вертикальный"/>
          <p:cNvSpPr>
            <a:spLocks noChangeArrowheads="1" noChangeShapeType="1" noTextEdit="1"/>
          </p:cNvSpPr>
          <p:nvPr/>
        </p:nvSpPr>
        <p:spPr bwMode="auto">
          <a:xfrm>
            <a:off x="1043608" y="1628800"/>
            <a:ext cx="7448400" cy="21602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7597"/>
              </a:avLst>
            </a:prstTxWarp>
          </a:bodyPr>
          <a:lstStyle/>
          <a:p>
            <a:pPr algn="ctr"/>
            <a:r>
              <a:rPr lang="ru-RU" sz="3600" kern="10" dirty="0" smtClean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Окна</a:t>
            </a:r>
            <a:r>
              <a:rPr lang="en-US" sz="3600" kern="10" dirty="0" smtClean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ru-RU" sz="3600" kern="10" dirty="0" smtClean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открытия</a:t>
            </a:r>
          </a:p>
          <a:p>
            <a:pPr algn="ctr"/>
            <a:r>
              <a:rPr lang="ru-RU" sz="3600" kern="10" dirty="0" smtClean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и сохранения файлов</a:t>
            </a:r>
            <a:endParaRPr lang="ru-RU" sz="3600" kern="10" dirty="0">
              <a:ln w="12700">
                <a:solidFill>
                  <a:srgbClr val="000000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45791" dir="2021404" algn="ctr" rotWithShape="0">
                  <a:srgbClr val="808080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43011" name="Picture 6" descr="15552aa2a0dd4def48a842e2c902f993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1708" y="4293096"/>
            <a:ext cx="6172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9690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2951" y="-56488"/>
            <a:ext cx="9036496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Применение окон</a:t>
            </a:r>
            <a:endParaRPr lang="ru-RU" b="1" u="sng" dirty="0">
              <a:solidFill>
                <a:srgbClr val="00206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260749" y="3723976"/>
            <a:ext cx="37028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000" b="1" dirty="0" smtClean="0"/>
              <a:t>Окно сохранения файла</a:t>
            </a:r>
            <a:endParaRPr lang="ru-RU" sz="20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28" y="799835"/>
            <a:ext cx="3702823" cy="29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672" y="822296"/>
            <a:ext cx="4016455" cy="2880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285483" y="3723976"/>
            <a:ext cx="37028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000" b="1" dirty="0" smtClean="0"/>
              <a:t>Окно открытия файла</a:t>
            </a:r>
            <a:endParaRPr lang="ru-RU" sz="2000" b="1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34030" y="4658983"/>
            <a:ext cx="60486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400" b="1" dirty="0" smtClean="0">
                <a:solidFill>
                  <a:srgbClr val="FF0000"/>
                </a:solidFill>
              </a:rPr>
              <a:t>Общие характеристики окон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37702" y="5049769"/>
            <a:ext cx="6111484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2000" b="1" dirty="0" smtClean="0"/>
              <a:t>1. Находятся </a:t>
            </a:r>
            <a:r>
              <a:rPr lang="ru-RU" sz="2000" b="1" dirty="0"/>
              <a:t>на вкладке «</a:t>
            </a:r>
            <a:r>
              <a:rPr lang="en-US" sz="2000" b="1" dirty="0"/>
              <a:t>Dialogs</a:t>
            </a:r>
            <a:r>
              <a:rPr lang="ru-RU" sz="2000" b="1" dirty="0"/>
              <a:t>».  </a:t>
            </a:r>
          </a:p>
          <a:p>
            <a:pPr marL="342900" marR="0"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000" b="1" dirty="0" smtClean="0"/>
              <a:t>2. Окна являются </a:t>
            </a:r>
            <a:r>
              <a:rPr lang="ru-RU" sz="2000" b="1" dirty="0" err="1" smtClean="0"/>
              <a:t>невизуальными</a:t>
            </a:r>
            <a:r>
              <a:rPr lang="ru-RU" sz="2000" b="1" dirty="0" smtClean="0"/>
              <a:t>  компонентами.</a:t>
            </a:r>
          </a:p>
          <a:p>
            <a:pPr marL="342900" marR="0"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000" b="1" dirty="0" smtClean="0"/>
              <a:t>3. Для отображения окна вызывается метод </a:t>
            </a:r>
            <a:r>
              <a:rPr lang="en-US" sz="2000" b="1" dirty="0" err="1" smtClean="0"/>
              <a:t>ShowDialog</a:t>
            </a:r>
            <a:r>
              <a:rPr lang="ru-RU" sz="2000" b="1" dirty="0" smtClean="0"/>
              <a:t>. Метод возвращает перечисление </a:t>
            </a:r>
            <a:r>
              <a:rPr lang="en-US" sz="2000" b="1" dirty="0" err="1" smtClean="0"/>
              <a:t>DialogResult</a:t>
            </a:r>
            <a:r>
              <a:rPr lang="ru-RU" sz="2000" b="1" dirty="0" smtClean="0"/>
              <a:t> – выбранную кнопку в диалоге</a:t>
            </a:r>
            <a:endParaRPr lang="ru-RU" sz="20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9" t="44375" r="19721" b="27539"/>
          <a:stretch/>
        </p:blipFill>
        <p:spPr bwMode="auto">
          <a:xfrm>
            <a:off x="6483729" y="4031751"/>
            <a:ext cx="2660271" cy="282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8222" y="4077072"/>
            <a:ext cx="619367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400" b="1" dirty="0" smtClean="0"/>
              <a:t>Используется для получения адреса файла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0043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4" grpId="0"/>
      <p:bldP spid="11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779" y="-99392"/>
            <a:ext cx="9036496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Возможности окон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052736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Таблица </a:t>
            </a:r>
            <a:r>
              <a:rPr lang="ru-RU" sz="2400" b="1" dirty="0" smtClean="0">
                <a:solidFill>
                  <a:srgbClr val="FF0000"/>
                </a:solidFill>
              </a:rPr>
              <a:t>основных свойств окон </a:t>
            </a:r>
            <a:r>
              <a:rPr lang="en-US" sz="2400" b="1" dirty="0" err="1">
                <a:solidFill>
                  <a:srgbClr val="FF0000"/>
                </a:solidFill>
              </a:rPr>
              <a:t>OpenFileDialog</a:t>
            </a:r>
            <a:r>
              <a:rPr lang="ru-RU" sz="2400" b="1" dirty="0">
                <a:solidFill>
                  <a:srgbClr val="FF0000"/>
                </a:solidFill>
              </a:rPr>
              <a:t> и </a:t>
            </a:r>
            <a:r>
              <a:rPr lang="en-US" sz="2400" b="1" dirty="0" err="1">
                <a:solidFill>
                  <a:srgbClr val="FF0000"/>
                </a:solidFill>
              </a:rPr>
              <a:t>SaveFileDialog</a:t>
            </a:r>
            <a:endParaRPr lang="ru-RU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675284"/>
              </p:ext>
            </p:extLst>
          </p:nvPr>
        </p:nvGraphicFramePr>
        <p:xfrm>
          <a:off x="51350" y="1700808"/>
          <a:ext cx="8841130" cy="384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Свойство</a:t>
                      </a:r>
                      <a:endParaRPr lang="ru-RU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Тип</a:t>
                      </a:r>
                      <a:endParaRPr lang="ru-RU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Назначение</a:t>
                      </a:r>
                      <a:endParaRPr lang="ru-RU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32">
                <a:tc>
                  <a:txBody>
                    <a:bodyPr/>
                    <a:lstStyle/>
                    <a:p>
                      <a:pPr marL="0" marR="0" indent="2159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FileName</a:t>
                      </a:r>
                      <a:endParaRPr lang="ru-RU" sz="18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effectLst/>
                          <a:latin typeface="Times New Roman"/>
                          <a:cs typeface="Times New Roman"/>
                        </a:rPr>
                        <a:t>Простое </a:t>
                      </a:r>
                      <a:r>
                        <a:rPr lang="en-US" sz="1800" b="1" dirty="0" smtClean="0">
                          <a:effectLst/>
                          <a:latin typeface="Times New Roman"/>
                          <a:cs typeface="Times New Roman"/>
                        </a:rPr>
                        <a:t>string</a:t>
                      </a:r>
                      <a:endParaRPr lang="ru-RU" sz="18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Полное имя </a:t>
                      </a:r>
                      <a:r>
                        <a:rPr lang="ru-RU" sz="1800" b="1" dirty="0" smtClean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файла </a:t>
                      </a:r>
                      <a:r>
                        <a:rPr lang="ru-RU" sz="1800" b="1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 поле </a:t>
                      </a:r>
                      <a:r>
                        <a:rPr lang="en-US" sz="1800" b="1" dirty="0" smtClean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Name</a:t>
                      </a:r>
                      <a:r>
                        <a:rPr lang="ru-RU" sz="1800" b="1" dirty="0" smtClean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диалога</a:t>
                      </a:r>
                      <a:endParaRPr lang="ru-RU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Title</a:t>
                      </a:r>
                      <a:endParaRPr lang="ru-RU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effectLst/>
                          <a:latin typeface="Times New Roman"/>
                          <a:cs typeface="Times New Roman"/>
                        </a:rPr>
                        <a:t>Простое </a:t>
                      </a:r>
                      <a:r>
                        <a:rPr lang="en-US" sz="1800" b="1" dirty="0">
                          <a:effectLst/>
                          <a:latin typeface="Times New Roman"/>
                          <a:cs typeface="Times New Roman"/>
                        </a:rPr>
                        <a:t>string</a:t>
                      </a:r>
                      <a:endParaRPr lang="ru-RU" sz="18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Заголовок окна</a:t>
                      </a:r>
                      <a:endParaRPr lang="ru-RU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InitialDirectory</a:t>
                      </a:r>
                      <a:endParaRPr lang="ru-RU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effectLst/>
                          <a:latin typeface="Times New Roman"/>
                          <a:cs typeface="Times New Roman"/>
                        </a:rPr>
                        <a:t>Простое </a:t>
                      </a:r>
                      <a:r>
                        <a:rPr lang="en-US" sz="1800" b="1" dirty="0">
                          <a:effectLst/>
                          <a:latin typeface="Times New Roman"/>
                          <a:cs typeface="Times New Roman"/>
                        </a:rPr>
                        <a:t>string</a:t>
                      </a:r>
                      <a:endParaRPr lang="ru-RU" sz="18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Папка </a:t>
                      </a:r>
                      <a:r>
                        <a:rPr lang="ru-RU" sz="1800" b="1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начала обзора</a:t>
                      </a:r>
                      <a:r>
                        <a:rPr lang="en-US" sz="1800" b="1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ru-RU" sz="1800" b="1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 умолчанию – рабочий стол</a:t>
                      </a:r>
                      <a:endParaRPr lang="ru-RU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Filter</a:t>
                      </a:r>
                      <a:endParaRPr lang="ru-RU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effectLst/>
                          <a:latin typeface="Times New Roman"/>
                          <a:cs typeface="Times New Roman"/>
                        </a:rPr>
                        <a:t>Простое </a:t>
                      </a:r>
                      <a:r>
                        <a:rPr lang="en-US" sz="1800" b="1" dirty="0">
                          <a:effectLst/>
                          <a:latin typeface="Times New Roman"/>
                          <a:cs typeface="Times New Roman"/>
                        </a:rPr>
                        <a:t>string</a:t>
                      </a:r>
                      <a:endParaRPr lang="ru-RU" sz="18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Фильтры по расширению для показа файлов</a:t>
                      </a:r>
                      <a:r>
                        <a:rPr lang="en-US" sz="1800" b="1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ru-RU" sz="1800" b="1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Для каждого фильтра через | задают название фильтра, потом – сам фильтр</a:t>
                      </a:r>
                      <a:endParaRPr lang="ru-RU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2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FilterIndex</a:t>
                      </a:r>
                      <a:endParaRPr lang="ru-RU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b="1">
                          <a:effectLst/>
                          <a:latin typeface="Times New Roman"/>
                          <a:cs typeface="Times New Roman"/>
                        </a:rPr>
                        <a:t>Простое </a:t>
                      </a:r>
                      <a:r>
                        <a:rPr lang="en-US" sz="1800" b="1">
                          <a:effectLst/>
                          <a:latin typeface="Times New Roman"/>
                          <a:cs typeface="Times New Roman"/>
                        </a:rPr>
                        <a:t>int</a:t>
                      </a:r>
                      <a:endParaRPr lang="ru-RU" sz="1800" b="1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Номер элемента фильтра</a:t>
                      </a:r>
                      <a:endParaRPr lang="ru-RU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AddExtension</a:t>
                      </a:r>
                      <a:endParaRPr lang="ru-RU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b="1">
                          <a:effectLst/>
                          <a:latin typeface="Times New Roman"/>
                          <a:cs typeface="Times New Roman"/>
                        </a:rPr>
                        <a:t>Простое </a:t>
                      </a:r>
                      <a:r>
                        <a:rPr lang="en-US" sz="1800" b="1">
                          <a:effectLst/>
                          <a:latin typeface="Times New Roman"/>
                          <a:cs typeface="Times New Roman"/>
                        </a:rPr>
                        <a:t>bool</a:t>
                      </a:r>
                      <a:endParaRPr lang="ru-RU" sz="1800" b="1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Будет ли автоматически дописываться расширение</a:t>
                      </a:r>
                      <a:endParaRPr lang="ru-RU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792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DefaultExt</a:t>
                      </a:r>
                      <a:endParaRPr lang="ru-RU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effectLst/>
                          <a:latin typeface="Times New Roman"/>
                          <a:cs typeface="Times New Roman"/>
                        </a:rPr>
                        <a:t>Простое </a:t>
                      </a:r>
                      <a:r>
                        <a:rPr lang="en-US" sz="1800" b="1" dirty="0">
                          <a:effectLst/>
                          <a:latin typeface="Times New Roman"/>
                          <a:cs typeface="Times New Roman"/>
                        </a:rPr>
                        <a:t>string</a:t>
                      </a:r>
                      <a:endParaRPr lang="ru-RU" sz="18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Расширение файла по умолчанию</a:t>
                      </a:r>
                      <a:endParaRPr lang="ru-RU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7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779" y="-99392"/>
            <a:ext cx="9036496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Компонент </a:t>
            </a:r>
            <a:r>
              <a:rPr lang="en-US" b="1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OpenFileDialog</a:t>
            </a:r>
            <a:endParaRPr lang="ru-RU" b="1" u="sng" dirty="0" smtClean="0">
              <a:solidFill>
                <a:srgbClr val="00206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62446" y="1340768"/>
            <a:ext cx="8953570" cy="4893647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b="1" dirty="0" smtClean="0"/>
              <a:t>openFileDialog1.Title </a:t>
            </a:r>
            <a:r>
              <a:rPr lang="en-US" sz="2400" b="1" dirty="0"/>
              <a:t>= </a:t>
            </a:r>
            <a:r>
              <a:rPr lang="ru-RU" sz="2400" b="1" dirty="0"/>
              <a:t>"Выберите </a:t>
            </a:r>
            <a:r>
              <a:rPr lang="ru-RU" sz="2400" b="1" dirty="0" smtClean="0"/>
              <a:t>картинку";    </a:t>
            </a:r>
            <a:r>
              <a:rPr lang="ru-RU" sz="2400" b="1" dirty="0" smtClean="0">
                <a:solidFill>
                  <a:srgbClr val="FF0000"/>
                </a:solidFill>
              </a:rPr>
              <a:t>//Заголовок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//</a:t>
            </a:r>
            <a:r>
              <a:rPr lang="ru-RU" sz="2400" b="1" dirty="0" smtClean="0">
                <a:solidFill>
                  <a:srgbClr val="FF0000"/>
                </a:solidFill>
              </a:rPr>
              <a:t>Выбрать папку, которую откроет</a:t>
            </a:r>
            <a:endParaRPr lang="ru-RU" sz="2400" b="1" dirty="0">
              <a:solidFill>
                <a:srgbClr val="FF0000"/>
              </a:solidFill>
            </a:endParaRPr>
          </a:p>
          <a:p>
            <a:r>
              <a:rPr lang="en-US" sz="2400" b="1" dirty="0" smtClean="0"/>
              <a:t>openFileDialog1.InitialDirectory </a:t>
            </a:r>
            <a:r>
              <a:rPr lang="en-US" sz="2400" b="1" dirty="0"/>
              <a:t>= </a:t>
            </a:r>
            <a:r>
              <a:rPr lang="en-US" sz="2400" b="1" dirty="0" smtClean="0"/>
              <a:t>@"</a:t>
            </a:r>
            <a:r>
              <a:rPr lang="en-US" sz="2400" b="1" dirty="0"/>
              <a:t>c</a:t>
            </a:r>
            <a:r>
              <a:rPr lang="en-US" sz="2400" b="1" dirty="0" smtClean="0"/>
              <a:t>:\";</a:t>
            </a:r>
            <a:endParaRPr lang="ru-RU" sz="2400" b="1" dirty="0"/>
          </a:p>
          <a:p>
            <a:r>
              <a:rPr lang="ru-RU" sz="2400" b="1" dirty="0" smtClean="0">
                <a:solidFill>
                  <a:srgbClr val="FF0000"/>
                </a:solidFill>
              </a:rPr>
              <a:t>//Задать фильтры для отбора файлов в диалоге</a:t>
            </a:r>
          </a:p>
          <a:p>
            <a:r>
              <a:rPr lang="en-US" sz="2400" b="1" dirty="0" smtClean="0"/>
              <a:t>openFileDialog1.Filter </a:t>
            </a:r>
            <a:r>
              <a:rPr lang="en-US" sz="2400" b="1" dirty="0"/>
              <a:t>= </a:t>
            </a:r>
            <a:r>
              <a:rPr lang="ru-RU" sz="2400" b="1" dirty="0"/>
              <a:t>"</a:t>
            </a:r>
            <a:r>
              <a:rPr lang="en-US" sz="2400" b="1" dirty="0" smtClean="0"/>
              <a:t>JPG</a:t>
            </a:r>
            <a:r>
              <a:rPr lang="ru-RU" sz="2400" b="1" dirty="0" smtClean="0"/>
              <a:t>|*.</a:t>
            </a:r>
            <a:r>
              <a:rPr lang="en-US" sz="2400" b="1" dirty="0" err="1" smtClean="0"/>
              <a:t>jpg|PNG</a:t>
            </a:r>
            <a:r>
              <a:rPr lang="ru-RU" sz="2400" b="1" dirty="0" smtClean="0"/>
              <a:t>|*.</a:t>
            </a:r>
            <a:r>
              <a:rPr lang="en-US" sz="2400" b="1" dirty="0" err="1" smtClean="0"/>
              <a:t>png</a:t>
            </a:r>
            <a:r>
              <a:rPr lang="en-US" sz="2400" b="1" dirty="0" smtClean="0"/>
              <a:t>|</a:t>
            </a:r>
            <a:r>
              <a:rPr lang="ru-RU" sz="2400" b="1" dirty="0"/>
              <a:t>все</a:t>
            </a:r>
            <a:r>
              <a:rPr lang="ru-RU" sz="2400" b="1" dirty="0" smtClean="0"/>
              <a:t>|*.*";	</a:t>
            </a:r>
          </a:p>
          <a:p>
            <a:r>
              <a:rPr lang="ru-RU" sz="2400" b="1" dirty="0" smtClean="0">
                <a:solidFill>
                  <a:srgbClr val="FF0000"/>
                </a:solidFill>
              </a:rPr>
              <a:t>//Показать диалог пользователю</a:t>
            </a:r>
            <a:endParaRPr lang="ru-RU" sz="2400" b="1" dirty="0">
              <a:solidFill>
                <a:srgbClr val="FF0000"/>
              </a:solidFill>
            </a:endParaRPr>
          </a:p>
          <a:p>
            <a:r>
              <a:rPr lang="en-US" sz="2400" b="1" dirty="0"/>
              <a:t>if </a:t>
            </a:r>
            <a:r>
              <a:rPr lang="en-US" sz="2400" b="1" dirty="0" smtClean="0"/>
              <a:t>(openFileDialog1.ShowDialog(</a:t>
            </a:r>
            <a:r>
              <a:rPr lang="ru-RU" sz="2400" b="1" dirty="0" smtClean="0"/>
              <a:t> </a:t>
            </a:r>
            <a:r>
              <a:rPr lang="en-US" sz="2400" b="1" dirty="0" smtClean="0"/>
              <a:t>)</a:t>
            </a:r>
            <a:r>
              <a:rPr lang="ru-RU" sz="2400" b="1" dirty="0" smtClean="0"/>
              <a:t> </a:t>
            </a:r>
            <a:r>
              <a:rPr lang="en-US" sz="2400" b="1" dirty="0" smtClean="0"/>
              <a:t>==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DialogResult.OK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   </a:t>
            </a:r>
            <a:r>
              <a:rPr lang="en-US" sz="2400" b="1" dirty="0" smtClean="0"/>
              <a:t>{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       </a:t>
            </a:r>
            <a:r>
              <a:rPr lang="ru-RU" sz="2400" b="1" dirty="0" smtClean="0">
                <a:solidFill>
                  <a:srgbClr val="FF0000"/>
                </a:solidFill>
              </a:rPr>
              <a:t>//</a:t>
            </a:r>
            <a:r>
              <a:rPr lang="ru-RU" sz="2400" b="1" dirty="0">
                <a:solidFill>
                  <a:srgbClr val="FF0000"/>
                </a:solidFill>
              </a:rPr>
              <a:t>Загрузить картинку выбранного файла в компонент	</a:t>
            </a:r>
            <a:endParaRPr lang="en-US" sz="2400" b="1" dirty="0"/>
          </a:p>
          <a:p>
            <a:r>
              <a:rPr lang="ru-RU" sz="2400" b="1" dirty="0" smtClean="0"/>
              <a:t>        </a:t>
            </a:r>
            <a:r>
              <a:rPr lang="en-US" sz="2400" b="1" dirty="0" err="1" smtClean="0"/>
              <a:t>pictureBoxObject.Load</a:t>
            </a:r>
            <a:r>
              <a:rPr lang="en-US" sz="2400" b="1" dirty="0" smtClean="0"/>
              <a:t>(openFileDialog1.FileName);</a:t>
            </a:r>
          </a:p>
          <a:p>
            <a:r>
              <a:rPr lang="ru-RU" sz="2400" b="1" dirty="0" smtClean="0">
                <a:solidFill>
                  <a:srgbClr val="FF0000"/>
                </a:solidFill>
              </a:rPr>
              <a:t>       //</a:t>
            </a:r>
            <a:r>
              <a:rPr lang="ru-RU" sz="2400" b="1" dirty="0">
                <a:solidFill>
                  <a:srgbClr val="FF0000"/>
                </a:solidFill>
              </a:rPr>
              <a:t>Загрузить картинку выбранного файла в </a:t>
            </a:r>
            <a:r>
              <a:rPr lang="ru-RU" sz="2400" b="1" dirty="0" smtClean="0">
                <a:solidFill>
                  <a:srgbClr val="FF0000"/>
                </a:solidFill>
              </a:rPr>
              <a:t>битовый образ</a:t>
            </a:r>
            <a:endParaRPr lang="en-US" sz="2400" b="1" dirty="0"/>
          </a:p>
          <a:p>
            <a:r>
              <a:rPr lang="en-US" sz="2400" b="1" dirty="0"/>
              <a:t>       </a:t>
            </a:r>
            <a:r>
              <a:rPr lang="en-US" sz="2400" b="1" dirty="0" smtClean="0"/>
              <a:t>bit </a:t>
            </a:r>
            <a:r>
              <a:rPr lang="en-US" sz="2400" b="1" dirty="0"/>
              <a:t>= new </a:t>
            </a:r>
            <a:r>
              <a:rPr lang="en-US" sz="2400" b="1" dirty="0" smtClean="0"/>
              <a:t>Bitmap(openFileDialog1.FileName</a:t>
            </a:r>
            <a:r>
              <a:rPr lang="en-US" sz="2400" b="1" dirty="0"/>
              <a:t>);</a:t>
            </a:r>
          </a:p>
          <a:p>
            <a:r>
              <a:rPr lang="en-US" sz="2400" b="1" dirty="0"/>
              <a:t>   </a:t>
            </a:r>
            <a:r>
              <a:rPr lang="en-US" sz="2400" b="1" dirty="0" smtClean="0"/>
              <a:t>   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4803" y="770140"/>
            <a:ext cx="86805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800" b="1" dirty="0" smtClean="0"/>
              <a:t>Отобразить картинку в компоненте </a:t>
            </a:r>
            <a:r>
              <a:rPr lang="en-US" sz="2800" b="1" dirty="0" err="1" smtClean="0"/>
              <a:t>PictureBox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73346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1695</TotalTime>
  <Words>181</Words>
  <Application>Microsoft Office PowerPoint</Application>
  <PresentationFormat>Экран (4:3)</PresentationFormat>
  <Paragraphs>51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Georgia</vt:lpstr>
      <vt:lpstr>Times New Roman</vt:lpstr>
      <vt:lpstr>Trebuchet MS</vt:lpstr>
      <vt:lpstr>Тема Office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dom</dc:creator>
  <cp:lastModifiedBy>stud</cp:lastModifiedBy>
  <cp:revision>75</cp:revision>
  <dcterms:created xsi:type="dcterms:W3CDTF">2017-01-19T10:59:02Z</dcterms:created>
  <dcterms:modified xsi:type="dcterms:W3CDTF">2021-04-02T12:07:16Z</dcterms:modified>
</cp:coreProperties>
</file>