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5" r:id="rId2"/>
    <p:sldId id="296" r:id="rId3"/>
    <p:sldId id="297" r:id="rId4"/>
    <p:sldId id="298" r:id="rId5"/>
    <p:sldId id="299" r:id="rId6"/>
    <p:sldId id="310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27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5F0A0-2983-4D1C-A47A-DEA1AB99E3A6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2C16F-7871-4303-8574-B2A5592D8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407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630EC-543A-469A-995D-4CEB0A67096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303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07D10DE-1F1E-4344-9B22-06E552D8F115}" type="datetimeFigureOut">
              <a:rPr lang="ru-RU" smtClean="0"/>
              <a:t>16.11.2021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539552" y="1916833"/>
            <a:ext cx="7543800" cy="16561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5400" b="1" dirty="0" smtClean="0"/>
              <a:t>Диалог вывода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152963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752" y="44624"/>
            <a:ext cx="8406680" cy="694184"/>
          </a:xfrm>
        </p:spPr>
        <p:txBody>
          <a:bodyPr rtlCol="0" anchor="b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в приложениях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07505" y="773196"/>
            <a:ext cx="8280920" cy="13681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для информирования пользователя о совершении нужных действий при возникновении особых ситуаций (ошибки, предупреждениях и др.)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http://m.dezinfo.net/images2/image/05.2009/errormessages/102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" t="11821" r="5504" b="6557"/>
          <a:stretch/>
        </p:blipFill>
        <p:spPr bwMode="auto">
          <a:xfrm>
            <a:off x="19263" y="2276872"/>
            <a:ext cx="2907759" cy="174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www.tfo.su/uploads5/2008_10_28_15_03_47_Erro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094" y="2276872"/>
            <a:ext cx="5248601" cy="414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diman007.ucoz.ru/_ph/1/2/3775476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7" y="4079411"/>
            <a:ext cx="2806613" cy="163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27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427" y="-1488"/>
            <a:ext cx="8353997" cy="838200"/>
          </a:xfrm>
        </p:spPr>
        <p:txBody>
          <a:bodyPr rtlCol="0" anchor="b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диалоговых окон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07505" y="863614"/>
            <a:ext cx="8208912" cy="837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являются компонентами, отсутствуют в окне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ToolBox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не занимают место на форме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2060848"/>
            <a:ext cx="8208913" cy="936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Являются </a:t>
            </a:r>
            <a:r>
              <a:rPr lang="ru-RU" sz="24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модальными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окнами - невозможно переключиться на другое окно, пока окно диалога не будет закрыто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07504" y="3320988"/>
            <a:ext cx="8208912" cy="648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отображения окна необходимо вызвать метод класса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01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" y="0"/>
            <a:ext cx="8451653" cy="738808"/>
          </a:xfrm>
        </p:spPr>
        <p:txBody>
          <a:bodyPr rtlCol="0" anchor="b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сообщения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MessageBox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7684" y="1196752"/>
            <a:ext cx="8290740" cy="400110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=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Сообщение, Заголовок, Кнопки, Иконка)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Текст 5"/>
          <p:cNvSpPr>
            <a:spLocks noGrp="1"/>
          </p:cNvSpPr>
          <p:nvPr>
            <p:ph type="subTitle" idx="1"/>
          </p:nvPr>
        </p:nvSpPr>
        <p:spPr>
          <a:xfrm>
            <a:off x="0" y="764704"/>
            <a:ext cx="8388424" cy="365001"/>
          </a:xfrm>
        </p:spPr>
        <p:txBody>
          <a:bodyPr rtlCol="0">
            <a:noAutofit/>
          </a:bodyPr>
          <a:lstStyle/>
          <a:p>
            <a:pPr indent="34290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Формат метода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lang="ru-RU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класса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MessageBox</a:t>
            </a:r>
            <a:endParaRPr lang="ru-RU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58705"/>
              </p:ext>
            </p:extLst>
          </p:nvPr>
        </p:nvGraphicFramePr>
        <p:xfrm>
          <a:off x="97684" y="1844824"/>
          <a:ext cx="8290740" cy="4272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2041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Сообщение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Простое, 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Обязательный параметр. Т</a:t>
                      </a:r>
                      <a:r>
                        <a:rPr lang="ru-RU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екст выводимого в окне сообщения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Заголовок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Простое, 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Строка</a:t>
                      </a:r>
                      <a:r>
                        <a:rPr lang="ru-RU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 заголовке окне. По умолчанию – имя приложения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Кнопки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Перечисление </a:t>
                      </a:r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MessageBoxButtons</a:t>
                      </a: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AbortRetryIgnore</a:t>
                      </a:r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YesNoCancel</a:t>
                      </a:r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OK</a:t>
                      </a:r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OKCancel</a:t>
                      </a:r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RetryCancel</a:t>
                      </a:r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YesNo</a:t>
                      </a:r>
                      <a:endParaRPr lang="ru-RU" sz="1600" b="0" i="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Набор</a:t>
                      </a:r>
                      <a:r>
                        <a:rPr lang="ru-RU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кнопок в окне. </a:t>
                      </a: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</a:t>
                      </a:r>
                      <a:r>
                        <a:rPr lang="ru-RU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умолчанию – одна кнопка 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OK</a:t>
                      </a:r>
                      <a:r>
                        <a:rPr lang="ru-RU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Иконка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Перечисление, </a:t>
                      </a:r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MessageBoxIcon</a:t>
                      </a: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Information</a:t>
                      </a:r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- буква i в кружке;</a:t>
                      </a:r>
                    </a:p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Error</a:t>
                      </a:r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- белый "X" в красном круге</a:t>
                      </a:r>
                    </a:p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Warning</a:t>
                      </a:r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-  ! в желтом треугольнике</a:t>
                      </a:r>
                    </a:p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Question</a:t>
                      </a:r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- ? в кружке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Пиктограмма в окне. По</a:t>
                      </a:r>
                      <a:r>
                        <a:rPr lang="ru-RU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умолчанию – пиктограммы нет. Есть разные значения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8254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Результат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Перечисление </a:t>
                      </a:r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DialogResult</a:t>
                      </a: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Abort,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Cancel, Ignore, No, OK, Retry, Yes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 нажатой кнопке в окне.</a:t>
                      </a:r>
                      <a:r>
                        <a:rPr lang="ru-RU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Важно, когда несколько кнопок в окне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33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225" y="0"/>
            <a:ext cx="8366199" cy="738808"/>
          </a:xfrm>
        </p:spPr>
        <p:txBody>
          <a:bodyPr rtlCol="0" anchor="b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использования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43473" y="1661839"/>
            <a:ext cx="8172943" cy="4093428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DialogResult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("Завершить работу?", "Выход",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MessageBoxButtons.YesNo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MessageBoxIcon.Question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(res ==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DialogResult.No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продолжается");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e.Cancel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true;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завершена");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e.Cancel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Текст 5"/>
          <p:cNvSpPr>
            <a:spLocks noGrp="1"/>
          </p:cNvSpPr>
          <p:nvPr>
            <p:ph type="subTitle" idx="1"/>
          </p:nvPr>
        </p:nvSpPr>
        <p:spPr>
          <a:xfrm>
            <a:off x="184731" y="764704"/>
            <a:ext cx="8203693" cy="792088"/>
          </a:xfrm>
        </p:spPr>
        <p:txBody>
          <a:bodyPr rtlCol="0">
            <a:noAutofit/>
          </a:bodyPr>
          <a:lstStyle/>
          <a:p>
            <a:pPr indent="34290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Опрос завершения работы программы. Обработчик события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FormClosing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формы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507" y="3573016"/>
            <a:ext cx="239077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5391150"/>
            <a:ext cx="185737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391150"/>
            <a:ext cx="203835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583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316416" cy="714380"/>
          </a:xfrm>
        </p:spPr>
        <p:txBody>
          <a:bodyPr>
            <a:noAutofit/>
          </a:bodyPr>
          <a:lstStyle/>
          <a:p>
            <a:pPr algn="ctr"/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Завершить приложение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17343" y="764704"/>
            <a:ext cx="803252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визуальном режиме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37545" y="1268760"/>
            <a:ext cx="8012325" cy="1110177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this.Close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		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Закрыть форму</a:t>
            </a:r>
            <a:endParaRPr lang="en-US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Aplication.Exit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	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//Без вызова события</a:t>
            </a:r>
          </a:p>
          <a:p>
            <a:pPr>
              <a:spcBef>
                <a:spcPct val="15000"/>
              </a:spcBef>
              <a:defRPr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Environment.Exit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(0);	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Выгрузка приложения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17343" y="2564904"/>
            <a:ext cx="803252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Событие закрытия формы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17343" y="3074546"/>
            <a:ext cx="8032527" cy="1941173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r>
              <a:rPr lang="ru-RU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//Закрыть </a:t>
            </a:r>
            <a:r>
              <a:rPr lang="ru-RU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контролем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FormClosing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FormClosingEventArgs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e.Cancel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Разрешить закрытие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e.Cancel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Запретить закрытие</a:t>
            </a:r>
            <a:endParaRPr lang="en-US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Закрытие без контроля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FormClosed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FormClosedEventArgs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21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8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5797</TotalTime>
  <Words>272</Words>
  <Application>Microsoft Office PowerPoint</Application>
  <PresentationFormat>Экран (4:3)</PresentationFormat>
  <Paragraphs>61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</vt:lpstr>
      <vt:lpstr>Times New Roman</vt:lpstr>
      <vt:lpstr>Соседство</vt:lpstr>
      <vt:lpstr>Презентация PowerPoint</vt:lpstr>
      <vt:lpstr>Применение в приложениях</vt:lpstr>
      <vt:lpstr>Особенности диалоговых окон</vt:lpstr>
      <vt:lpstr>Класс сообщения MessageBox</vt:lpstr>
      <vt:lpstr>Примеры использования</vt:lpstr>
      <vt:lpstr>Завершить приложение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ADO.NET для работы с базами данных</dc:title>
  <dc:creator>mama</dc:creator>
  <cp:lastModifiedBy>stud</cp:lastModifiedBy>
  <cp:revision>99</cp:revision>
  <dcterms:created xsi:type="dcterms:W3CDTF">2021-01-02T08:56:10Z</dcterms:created>
  <dcterms:modified xsi:type="dcterms:W3CDTF">2021-11-16T16:22:37Z</dcterms:modified>
</cp:coreProperties>
</file>