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321" r:id="rId3"/>
    <p:sldId id="322" r:id="rId4"/>
    <p:sldId id="312" r:id="rId5"/>
    <p:sldId id="313" r:id="rId6"/>
    <p:sldId id="314" r:id="rId7"/>
    <p:sldId id="315" r:id="rId8"/>
    <p:sldId id="316" r:id="rId9"/>
    <p:sldId id="323" r:id="rId10"/>
    <p:sldId id="317" r:id="rId11"/>
    <p:sldId id="309" r:id="rId12"/>
    <p:sldId id="319" r:id="rId13"/>
    <p:sldId id="32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1D6E3-7B7B-4599-BFA0-6BCD55CAF06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FA2B5D-476F-4412-8350-F113DA62799C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События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7C122E-59FA-4448-B2CB-1BA7F708DEE0}" type="parTrans" cxnId="{94A8D7AA-26D9-46D3-8923-A31D28F7C2B8}">
      <dgm:prSet/>
      <dgm:spPr/>
      <dgm:t>
        <a:bodyPr/>
        <a:lstStyle/>
        <a:p>
          <a:endParaRPr lang="ru-RU"/>
        </a:p>
      </dgm:t>
    </dgm:pt>
    <dgm:pt modelId="{CAEC464B-F5CA-4FBE-ADBC-48263610EB1E}" type="sibTrans" cxnId="{94A8D7AA-26D9-46D3-8923-A31D28F7C2B8}">
      <dgm:prSet/>
      <dgm:spPr/>
      <dgm:t>
        <a:bodyPr/>
        <a:lstStyle/>
        <a:p>
          <a:endParaRPr lang="ru-RU"/>
        </a:p>
      </dgm:t>
    </dgm:pt>
    <dgm:pt modelId="{11EF4702-F3F1-4E4D-BC52-C088006D9C3A}" type="asst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A3DA28-30F8-4204-B246-256F7A9B3A78}" type="parTrans" cxnId="{8BA0CBA4-7EBD-4696-A808-17B0C26E70D5}">
      <dgm:prSet/>
      <dgm:spPr/>
      <dgm:t>
        <a:bodyPr/>
        <a:lstStyle/>
        <a:p>
          <a:endParaRPr lang="ru-RU"/>
        </a:p>
      </dgm:t>
    </dgm:pt>
    <dgm:pt modelId="{3B761877-AEF7-4E92-B1C4-6FAA3B1CACE9}" type="sibTrans" cxnId="{8BA0CBA4-7EBD-4696-A808-17B0C26E70D5}">
      <dgm:prSet/>
      <dgm:spPr/>
      <dgm:t>
        <a:bodyPr/>
        <a:lstStyle/>
        <a:p>
          <a:endParaRPr lang="ru-RU"/>
        </a:p>
      </dgm:t>
    </dgm:pt>
    <dgm:pt modelId="{EAEA03F1-428A-442F-B3F1-4C8E486CA855}" type="asst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Системные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49F541-91D4-4934-8BA6-B528565EB52E}" type="parTrans" cxnId="{972EABF4-C8A5-4622-B853-34290DD5E861}">
      <dgm:prSet/>
      <dgm:spPr/>
      <dgm:t>
        <a:bodyPr/>
        <a:lstStyle/>
        <a:p>
          <a:endParaRPr lang="ru-RU"/>
        </a:p>
      </dgm:t>
    </dgm:pt>
    <dgm:pt modelId="{93F7DE20-4C92-41E9-818B-BE31F08E1FC0}" type="sibTrans" cxnId="{972EABF4-C8A5-4622-B853-34290DD5E861}">
      <dgm:prSet/>
      <dgm:spPr/>
      <dgm:t>
        <a:bodyPr/>
        <a:lstStyle/>
        <a:p>
          <a:endParaRPr lang="ru-RU"/>
        </a:p>
      </dgm:t>
    </dgm:pt>
    <dgm:pt modelId="{CF8AC1FC-2D46-4CAD-96D1-0B0A9CFB3123}" type="pres">
      <dgm:prSet presAssocID="{53B1D6E3-7B7B-4599-BFA0-6BCD55CAF0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08747C5-7A8B-4122-9586-88AC2EF9541D}" type="pres">
      <dgm:prSet presAssocID="{03FA2B5D-476F-4412-8350-F113DA62799C}" presName="hierRoot1" presStyleCnt="0">
        <dgm:presLayoutVars>
          <dgm:hierBranch val="init"/>
        </dgm:presLayoutVars>
      </dgm:prSet>
      <dgm:spPr/>
    </dgm:pt>
    <dgm:pt modelId="{1ABFA981-9587-4023-A9FA-781BED640248}" type="pres">
      <dgm:prSet presAssocID="{03FA2B5D-476F-4412-8350-F113DA62799C}" presName="rootComposite1" presStyleCnt="0"/>
      <dgm:spPr/>
    </dgm:pt>
    <dgm:pt modelId="{2E947C2F-82D7-4197-B830-627CBD4B5C85}" type="pres">
      <dgm:prSet presAssocID="{03FA2B5D-476F-4412-8350-F113DA62799C}" presName="rootText1" presStyleLbl="node0" presStyleIdx="0" presStyleCnt="1" custScaleY="779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388A3A-2867-48D8-80F9-EAE6ACF234AE}" type="pres">
      <dgm:prSet presAssocID="{03FA2B5D-476F-4412-8350-F113DA62799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A11CAA4-209C-4E79-A2EA-3F9F5C990C31}" type="pres">
      <dgm:prSet presAssocID="{03FA2B5D-476F-4412-8350-F113DA62799C}" presName="hierChild2" presStyleCnt="0"/>
      <dgm:spPr/>
    </dgm:pt>
    <dgm:pt modelId="{8C602D74-0741-46A0-B0F3-15EBD16BFCC5}" type="pres">
      <dgm:prSet presAssocID="{03FA2B5D-476F-4412-8350-F113DA62799C}" presName="hierChild3" presStyleCnt="0"/>
      <dgm:spPr/>
    </dgm:pt>
    <dgm:pt modelId="{BE6C95E9-65D7-402C-A10F-A65CE10AC20A}" type="pres">
      <dgm:prSet presAssocID="{40A3DA28-30F8-4204-B246-256F7A9B3A78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222A20C9-25C5-4270-ABAE-B2C3A8B19FB4}" type="pres">
      <dgm:prSet presAssocID="{11EF4702-F3F1-4E4D-BC52-C088006D9C3A}" presName="hierRoot3" presStyleCnt="0">
        <dgm:presLayoutVars>
          <dgm:hierBranch val="init"/>
        </dgm:presLayoutVars>
      </dgm:prSet>
      <dgm:spPr/>
    </dgm:pt>
    <dgm:pt modelId="{D960DA95-BC26-4585-83B9-875FB2CBAB86}" type="pres">
      <dgm:prSet presAssocID="{11EF4702-F3F1-4E4D-BC52-C088006D9C3A}" presName="rootComposite3" presStyleCnt="0"/>
      <dgm:spPr/>
    </dgm:pt>
    <dgm:pt modelId="{65FC9597-6879-4555-95F0-3D0A0A9CE21E}" type="pres">
      <dgm:prSet presAssocID="{11EF4702-F3F1-4E4D-BC52-C088006D9C3A}" presName="rootText3" presStyleLbl="asst1" presStyleIdx="0" presStyleCnt="2" custScaleY="44674" custLinFactNeighborX="-25763" custLinFactNeighborY="-323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46D1C4-D450-415C-830D-53974C5F6861}" type="pres">
      <dgm:prSet presAssocID="{11EF4702-F3F1-4E4D-BC52-C088006D9C3A}" presName="rootConnector3" presStyleLbl="asst1" presStyleIdx="0" presStyleCnt="2"/>
      <dgm:spPr/>
      <dgm:t>
        <a:bodyPr/>
        <a:lstStyle/>
        <a:p>
          <a:endParaRPr lang="ru-RU"/>
        </a:p>
      </dgm:t>
    </dgm:pt>
    <dgm:pt modelId="{5D968698-A8B8-456D-A4AB-932B2DEAD776}" type="pres">
      <dgm:prSet presAssocID="{11EF4702-F3F1-4E4D-BC52-C088006D9C3A}" presName="hierChild6" presStyleCnt="0"/>
      <dgm:spPr/>
    </dgm:pt>
    <dgm:pt modelId="{3A44AC3A-C2BD-4182-BF97-F1DA782F4634}" type="pres">
      <dgm:prSet presAssocID="{11EF4702-F3F1-4E4D-BC52-C088006D9C3A}" presName="hierChild7" presStyleCnt="0"/>
      <dgm:spPr/>
    </dgm:pt>
    <dgm:pt modelId="{BBF2A73D-426D-4A28-9B92-89F3F5315E91}" type="pres">
      <dgm:prSet presAssocID="{0749F541-91D4-4934-8BA6-B528565EB52E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46DDCD8A-C242-4E04-AFD4-DFCFB737EF48}" type="pres">
      <dgm:prSet presAssocID="{EAEA03F1-428A-442F-B3F1-4C8E486CA855}" presName="hierRoot3" presStyleCnt="0">
        <dgm:presLayoutVars>
          <dgm:hierBranch val="init"/>
        </dgm:presLayoutVars>
      </dgm:prSet>
      <dgm:spPr/>
    </dgm:pt>
    <dgm:pt modelId="{E8C407B3-F05A-401B-BB3A-B8455F871633}" type="pres">
      <dgm:prSet presAssocID="{EAEA03F1-428A-442F-B3F1-4C8E486CA855}" presName="rootComposite3" presStyleCnt="0"/>
      <dgm:spPr/>
    </dgm:pt>
    <dgm:pt modelId="{BD16BEB6-DC95-410B-8EBE-4505532E3A4B}" type="pres">
      <dgm:prSet presAssocID="{EAEA03F1-428A-442F-B3F1-4C8E486CA855}" presName="rootText3" presStyleLbl="asst1" presStyleIdx="1" presStyleCnt="2" custScaleY="44674" custLinFactNeighborX="18325" custLinFactNeighborY="-3239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204DE0E-2446-4FC3-B176-6055C2919B57}" type="pres">
      <dgm:prSet presAssocID="{EAEA03F1-428A-442F-B3F1-4C8E486CA855}" presName="rootConnector3" presStyleLbl="asst1" presStyleIdx="1" presStyleCnt="2"/>
      <dgm:spPr/>
      <dgm:t>
        <a:bodyPr/>
        <a:lstStyle/>
        <a:p>
          <a:endParaRPr lang="ru-RU"/>
        </a:p>
      </dgm:t>
    </dgm:pt>
    <dgm:pt modelId="{AE8B93ED-390E-4EE5-9060-1030CA89BBCC}" type="pres">
      <dgm:prSet presAssocID="{EAEA03F1-428A-442F-B3F1-4C8E486CA855}" presName="hierChild6" presStyleCnt="0"/>
      <dgm:spPr/>
    </dgm:pt>
    <dgm:pt modelId="{B4432BA1-EA2E-4682-BEE3-63760771E2A9}" type="pres">
      <dgm:prSet presAssocID="{EAEA03F1-428A-442F-B3F1-4C8E486CA855}" presName="hierChild7" presStyleCnt="0"/>
      <dgm:spPr/>
    </dgm:pt>
  </dgm:ptLst>
  <dgm:cxnLst>
    <dgm:cxn modelId="{50322C4D-60B8-4C95-87BE-91E5F6B919B7}" type="presOf" srcId="{0749F541-91D4-4934-8BA6-B528565EB52E}" destId="{BBF2A73D-426D-4A28-9B92-89F3F5315E91}" srcOrd="0" destOrd="0" presId="urn:microsoft.com/office/officeart/2005/8/layout/orgChart1"/>
    <dgm:cxn modelId="{E36CC7A4-B406-4306-AB51-8998CADFA107}" type="presOf" srcId="{53B1D6E3-7B7B-4599-BFA0-6BCD55CAF06F}" destId="{CF8AC1FC-2D46-4CAD-96D1-0B0A9CFB3123}" srcOrd="0" destOrd="0" presId="urn:microsoft.com/office/officeart/2005/8/layout/orgChart1"/>
    <dgm:cxn modelId="{2548536C-22D8-4420-9A63-ABAC46683BBF}" type="presOf" srcId="{11EF4702-F3F1-4E4D-BC52-C088006D9C3A}" destId="{65FC9597-6879-4555-95F0-3D0A0A9CE21E}" srcOrd="0" destOrd="0" presId="urn:microsoft.com/office/officeart/2005/8/layout/orgChart1"/>
    <dgm:cxn modelId="{401A33AE-28F9-40D2-9813-B4731FF6AAAE}" type="presOf" srcId="{11EF4702-F3F1-4E4D-BC52-C088006D9C3A}" destId="{0446D1C4-D450-415C-830D-53974C5F6861}" srcOrd="1" destOrd="0" presId="urn:microsoft.com/office/officeart/2005/8/layout/orgChart1"/>
    <dgm:cxn modelId="{8BA0CBA4-7EBD-4696-A808-17B0C26E70D5}" srcId="{03FA2B5D-476F-4412-8350-F113DA62799C}" destId="{11EF4702-F3F1-4E4D-BC52-C088006D9C3A}" srcOrd="0" destOrd="0" parTransId="{40A3DA28-30F8-4204-B246-256F7A9B3A78}" sibTransId="{3B761877-AEF7-4E92-B1C4-6FAA3B1CACE9}"/>
    <dgm:cxn modelId="{1E118FAE-53BC-463E-80AC-C8D531246AED}" type="presOf" srcId="{EAEA03F1-428A-442F-B3F1-4C8E486CA855}" destId="{BD16BEB6-DC95-410B-8EBE-4505532E3A4B}" srcOrd="0" destOrd="0" presId="urn:microsoft.com/office/officeart/2005/8/layout/orgChart1"/>
    <dgm:cxn modelId="{ABC24068-9963-46C4-9B49-80561A1D0676}" type="presOf" srcId="{03FA2B5D-476F-4412-8350-F113DA62799C}" destId="{40388A3A-2867-48D8-80F9-EAE6ACF234AE}" srcOrd="1" destOrd="0" presId="urn:microsoft.com/office/officeart/2005/8/layout/orgChart1"/>
    <dgm:cxn modelId="{E703E71E-77E0-43C3-A33B-ACD3C9E927B7}" type="presOf" srcId="{03FA2B5D-476F-4412-8350-F113DA62799C}" destId="{2E947C2F-82D7-4197-B830-627CBD4B5C85}" srcOrd="0" destOrd="0" presId="urn:microsoft.com/office/officeart/2005/8/layout/orgChart1"/>
    <dgm:cxn modelId="{A9D41FEC-5783-445A-8731-F3C062FF0A7C}" type="presOf" srcId="{40A3DA28-30F8-4204-B246-256F7A9B3A78}" destId="{BE6C95E9-65D7-402C-A10F-A65CE10AC20A}" srcOrd="0" destOrd="0" presId="urn:microsoft.com/office/officeart/2005/8/layout/orgChart1"/>
    <dgm:cxn modelId="{94A8D7AA-26D9-46D3-8923-A31D28F7C2B8}" srcId="{53B1D6E3-7B7B-4599-BFA0-6BCD55CAF06F}" destId="{03FA2B5D-476F-4412-8350-F113DA62799C}" srcOrd="0" destOrd="0" parTransId="{457C122E-59FA-4448-B2CB-1BA7F708DEE0}" sibTransId="{CAEC464B-F5CA-4FBE-ADBC-48263610EB1E}"/>
    <dgm:cxn modelId="{C7B2C899-A1F9-45BE-9DCD-75C1AA39A2F6}" type="presOf" srcId="{EAEA03F1-428A-442F-B3F1-4C8E486CA855}" destId="{E204DE0E-2446-4FC3-B176-6055C2919B57}" srcOrd="1" destOrd="0" presId="urn:microsoft.com/office/officeart/2005/8/layout/orgChart1"/>
    <dgm:cxn modelId="{972EABF4-C8A5-4622-B853-34290DD5E861}" srcId="{03FA2B5D-476F-4412-8350-F113DA62799C}" destId="{EAEA03F1-428A-442F-B3F1-4C8E486CA855}" srcOrd="1" destOrd="0" parTransId="{0749F541-91D4-4934-8BA6-B528565EB52E}" sibTransId="{93F7DE20-4C92-41E9-818B-BE31F08E1FC0}"/>
    <dgm:cxn modelId="{746B3E42-0D1A-4296-9B5C-A80B70204F03}" type="presParOf" srcId="{CF8AC1FC-2D46-4CAD-96D1-0B0A9CFB3123}" destId="{708747C5-7A8B-4122-9586-88AC2EF9541D}" srcOrd="0" destOrd="0" presId="urn:microsoft.com/office/officeart/2005/8/layout/orgChart1"/>
    <dgm:cxn modelId="{B8E85071-0CB6-4E99-BAAF-85CA31495E96}" type="presParOf" srcId="{708747C5-7A8B-4122-9586-88AC2EF9541D}" destId="{1ABFA981-9587-4023-A9FA-781BED640248}" srcOrd="0" destOrd="0" presId="urn:microsoft.com/office/officeart/2005/8/layout/orgChart1"/>
    <dgm:cxn modelId="{06CBE350-5F27-4521-AB3E-89EFC37FBC90}" type="presParOf" srcId="{1ABFA981-9587-4023-A9FA-781BED640248}" destId="{2E947C2F-82D7-4197-B830-627CBD4B5C85}" srcOrd="0" destOrd="0" presId="urn:microsoft.com/office/officeart/2005/8/layout/orgChart1"/>
    <dgm:cxn modelId="{DD0CF780-EDEE-47D9-9EC8-50F9E7BE58D6}" type="presParOf" srcId="{1ABFA981-9587-4023-A9FA-781BED640248}" destId="{40388A3A-2867-48D8-80F9-EAE6ACF234AE}" srcOrd="1" destOrd="0" presId="urn:microsoft.com/office/officeart/2005/8/layout/orgChart1"/>
    <dgm:cxn modelId="{81FD1345-42DA-4179-8D55-CA1810EB6359}" type="presParOf" srcId="{708747C5-7A8B-4122-9586-88AC2EF9541D}" destId="{9A11CAA4-209C-4E79-A2EA-3F9F5C990C31}" srcOrd="1" destOrd="0" presId="urn:microsoft.com/office/officeart/2005/8/layout/orgChart1"/>
    <dgm:cxn modelId="{74D87FB5-DC85-4344-884A-9184DEB8D329}" type="presParOf" srcId="{708747C5-7A8B-4122-9586-88AC2EF9541D}" destId="{8C602D74-0741-46A0-B0F3-15EBD16BFCC5}" srcOrd="2" destOrd="0" presId="urn:microsoft.com/office/officeart/2005/8/layout/orgChart1"/>
    <dgm:cxn modelId="{F72BA8E7-AB86-4142-8AB8-50C15743BB68}" type="presParOf" srcId="{8C602D74-0741-46A0-B0F3-15EBD16BFCC5}" destId="{BE6C95E9-65D7-402C-A10F-A65CE10AC20A}" srcOrd="0" destOrd="0" presId="urn:microsoft.com/office/officeart/2005/8/layout/orgChart1"/>
    <dgm:cxn modelId="{4379A906-0CD4-498B-9CAC-C98011A0C812}" type="presParOf" srcId="{8C602D74-0741-46A0-B0F3-15EBD16BFCC5}" destId="{222A20C9-25C5-4270-ABAE-B2C3A8B19FB4}" srcOrd="1" destOrd="0" presId="urn:microsoft.com/office/officeart/2005/8/layout/orgChart1"/>
    <dgm:cxn modelId="{C46B3EA5-9C39-43C8-9E4B-F30E880C50AD}" type="presParOf" srcId="{222A20C9-25C5-4270-ABAE-B2C3A8B19FB4}" destId="{D960DA95-BC26-4585-83B9-875FB2CBAB86}" srcOrd="0" destOrd="0" presId="urn:microsoft.com/office/officeart/2005/8/layout/orgChart1"/>
    <dgm:cxn modelId="{4935F3B8-A5B3-4244-B5A3-5851C6D502D8}" type="presParOf" srcId="{D960DA95-BC26-4585-83B9-875FB2CBAB86}" destId="{65FC9597-6879-4555-95F0-3D0A0A9CE21E}" srcOrd="0" destOrd="0" presId="urn:microsoft.com/office/officeart/2005/8/layout/orgChart1"/>
    <dgm:cxn modelId="{1C29030A-EDC6-4F89-832C-F3D9F341818A}" type="presParOf" srcId="{D960DA95-BC26-4585-83B9-875FB2CBAB86}" destId="{0446D1C4-D450-415C-830D-53974C5F6861}" srcOrd="1" destOrd="0" presId="urn:microsoft.com/office/officeart/2005/8/layout/orgChart1"/>
    <dgm:cxn modelId="{3AA80C7B-B78F-4DFC-8D09-74811714B34F}" type="presParOf" srcId="{222A20C9-25C5-4270-ABAE-B2C3A8B19FB4}" destId="{5D968698-A8B8-456D-A4AB-932B2DEAD776}" srcOrd="1" destOrd="0" presId="urn:microsoft.com/office/officeart/2005/8/layout/orgChart1"/>
    <dgm:cxn modelId="{AFECA03B-5B06-4432-B1F0-51C6793394E9}" type="presParOf" srcId="{222A20C9-25C5-4270-ABAE-B2C3A8B19FB4}" destId="{3A44AC3A-C2BD-4182-BF97-F1DA782F4634}" srcOrd="2" destOrd="0" presId="urn:microsoft.com/office/officeart/2005/8/layout/orgChart1"/>
    <dgm:cxn modelId="{4CCDCE38-B482-4E6E-B7D0-4CD7AFB97283}" type="presParOf" srcId="{8C602D74-0741-46A0-B0F3-15EBD16BFCC5}" destId="{BBF2A73D-426D-4A28-9B92-89F3F5315E91}" srcOrd="2" destOrd="0" presId="urn:microsoft.com/office/officeart/2005/8/layout/orgChart1"/>
    <dgm:cxn modelId="{0DFCF82A-9961-460D-9883-9BFC8AE2084D}" type="presParOf" srcId="{8C602D74-0741-46A0-B0F3-15EBD16BFCC5}" destId="{46DDCD8A-C242-4E04-AFD4-DFCFB737EF48}" srcOrd="3" destOrd="0" presId="urn:microsoft.com/office/officeart/2005/8/layout/orgChart1"/>
    <dgm:cxn modelId="{481EBA89-28F7-4946-AA59-A7BDCEFF09A8}" type="presParOf" srcId="{46DDCD8A-C242-4E04-AFD4-DFCFB737EF48}" destId="{E8C407B3-F05A-401B-BB3A-B8455F871633}" srcOrd="0" destOrd="0" presId="urn:microsoft.com/office/officeart/2005/8/layout/orgChart1"/>
    <dgm:cxn modelId="{AFAE7530-E9EE-4188-A68F-4F32CC40826B}" type="presParOf" srcId="{E8C407B3-F05A-401B-BB3A-B8455F871633}" destId="{BD16BEB6-DC95-410B-8EBE-4505532E3A4B}" srcOrd="0" destOrd="0" presId="urn:microsoft.com/office/officeart/2005/8/layout/orgChart1"/>
    <dgm:cxn modelId="{26A3B629-8401-4169-A25E-D29A60F5B280}" type="presParOf" srcId="{E8C407B3-F05A-401B-BB3A-B8455F871633}" destId="{E204DE0E-2446-4FC3-B176-6055C2919B57}" srcOrd="1" destOrd="0" presId="urn:microsoft.com/office/officeart/2005/8/layout/orgChart1"/>
    <dgm:cxn modelId="{D78205EE-6994-4077-AE20-6CCA109C77B0}" type="presParOf" srcId="{46DDCD8A-C242-4E04-AFD4-DFCFB737EF48}" destId="{AE8B93ED-390E-4EE5-9060-1030CA89BBCC}" srcOrd="1" destOrd="0" presId="urn:microsoft.com/office/officeart/2005/8/layout/orgChart1"/>
    <dgm:cxn modelId="{37AC610B-C661-4A9D-8464-1CFEBE3781DF}" type="presParOf" srcId="{46DDCD8A-C242-4E04-AFD4-DFCFB737EF48}" destId="{B4432BA1-EA2E-4682-BEE3-63760771E2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2A73D-426D-4A28-9B92-89F3F5315E91}">
      <dsp:nvSpPr>
        <dsp:cNvPr id="0" name=""/>
        <dsp:cNvSpPr/>
      </dsp:nvSpPr>
      <dsp:spPr>
        <a:xfrm>
          <a:off x="3528392" y="1072098"/>
          <a:ext cx="780449" cy="818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982"/>
              </a:lnTo>
              <a:lnTo>
                <a:pt x="780449" y="818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C95E9-65D7-402C-A10F-A65CE10AC20A}">
      <dsp:nvSpPr>
        <dsp:cNvPr id="0" name=""/>
        <dsp:cNvSpPr/>
      </dsp:nvSpPr>
      <dsp:spPr>
        <a:xfrm>
          <a:off x="2747942" y="1072098"/>
          <a:ext cx="780449" cy="818982"/>
        </a:xfrm>
        <a:custGeom>
          <a:avLst/>
          <a:gdLst/>
          <a:ahLst/>
          <a:cxnLst/>
          <a:rect l="0" t="0" r="0" b="0"/>
          <a:pathLst>
            <a:path>
              <a:moveTo>
                <a:pt x="780449" y="0"/>
              </a:moveTo>
              <a:lnTo>
                <a:pt x="780449" y="818982"/>
              </a:lnTo>
              <a:lnTo>
                <a:pt x="0" y="818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47C2F-82D7-4197-B830-627CBD4B5C85}">
      <dsp:nvSpPr>
        <dsp:cNvPr id="0" name=""/>
        <dsp:cNvSpPr/>
      </dsp:nvSpPr>
      <dsp:spPr>
        <a:xfrm>
          <a:off x="2154420" y="1198"/>
          <a:ext cx="2747942" cy="107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События</a:t>
          </a:r>
          <a:endParaRPr lang="ru-RU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4420" y="1198"/>
        <a:ext cx="2747942" cy="1070900"/>
      </dsp:txXfrm>
    </dsp:sp>
    <dsp:sp modelId="{65FC9597-6879-4555-95F0-3D0A0A9CE21E}">
      <dsp:nvSpPr>
        <dsp:cNvPr id="0" name=""/>
        <dsp:cNvSpPr/>
      </dsp:nvSpPr>
      <dsp:spPr>
        <a:xfrm>
          <a:off x="0" y="1584177"/>
          <a:ext cx="2747942" cy="613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Пользовательские</a:t>
          </a:r>
          <a:endParaRPr lang="ru-RU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584177"/>
        <a:ext cx="2747942" cy="613807"/>
      </dsp:txXfrm>
    </dsp:sp>
    <dsp:sp modelId="{BD16BEB6-DC95-410B-8EBE-4505532E3A4B}">
      <dsp:nvSpPr>
        <dsp:cNvPr id="0" name=""/>
        <dsp:cNvSpPr/>
      </dsp:nvSpPr>
      <dsp:spPr>
        <a:xfrm>
          <a:off x="4308841" y="1584177"/>
          <a:ext cx="2747942" cy="613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Системные</a:t>
          </a:r>
          <a:endParaRPr lang="ru-RU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08841" y="1584177"/>
        <a:ext cx="2747942" cy="61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F0A0-2983-4D1C-A47A-DEA1AB99E3A6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C16F-7871-4303-8574-B2A5592D8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65117D-C0F8-40FA-B74B-9B3D8F78091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7D10DE-1F1E-4344-9B22-06E552D8F115}" type="datetimeFigureOut">
              <a:rPr lang="ru-RU" smtClean="0"/>
              <a:t>17.11.2021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916833"/>
            <a:ext cx="8136904" cy="1656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 smtClean="0"/>
              <a:t>Событийно-управляемое программирование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5296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1438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Совместная работа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3031" y="714380"/>
            <a:ext cx="810137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Флажком «Включить/Отключить» реакцию формы на события щелчка на смену цвета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030" y="1700808"/>
            <a:ext cx="8245394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смены состояния флажка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checkBoxEvents_CheckedChanged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this.checkBoxEvents.Checked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//Флажок включен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this.Click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Form1_Click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//Подключение события кодом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//Флажок выключен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this.Click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-= Form1_Click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</a:t>
            </a:r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//Отключение события кодом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//Событие щелчка по форме – подключение кодом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Form1_Click(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EventArgs e)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this.BackColor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Color.FromArgb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581128"/>
            <a:ext cx="3343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82300" y="768164"/>
            <a:ext cx="6997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spc="-100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Событийно-управляемое программирование</a:t>
            </a:r>
            <a:endParaRPr lang="ru-RU" sz="2800" b="1" spc="-1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18886" y="1285527"/>
            <a:ext cx="72515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формы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5689" y="1700808"/>
            <a:ext cx="82057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</a:t>
            </a:r>
          </a:p>
          <a:p>
            <a:pPr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 для реализации приложения «События с формой» на основе разработки обработчиков событий от клавиатуры и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мыши. Использовать параметр обработчика события 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5" y="3068960"/>
            <a:ext cx="731638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20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0241" y="539083"/>
            <a:ext cx="78488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Событийно-ориентированное программирование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8278" y="2040203"/>
            <a:ext cx="82057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«Удовлетворительно»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прорисовке форме (событие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отобразить окно вывода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подробным описанием активных клавиш.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клавиши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форме (событие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осуществить отображение окна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событии щелчка мышью по форме (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провести анализ нажатой кнопки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мыши и выполнить соответствующие действия:</a:t>
            </a:r>
          </a:p>
          <a:p>
            <a:pPr marL="1028700"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левая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отображает текущее время;</a:t>
            </a:r>
          </a:p>
          <a:p>
            <a:pPr marL="1028700"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правая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отображает текущую дату;</a:t>
            </a:r>
          </a:p>
          <a:p>
            <a:pPr marL="1028700" lvl="1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случайно меняет цвет формы, выводит код цвета и его составляющие (R, G, B).</a:t>
            </a:r>
          </a:p>
          <a:p>
            <a:pPr marL="342900" indent="-342900" eaLnBrk="1" hangingPunct="1">
              <a:buAutoNum type="arabicPeriod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событии перемещения мыши (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выводить текущие координаты мыши.</a:t>
            </a:r>
          </a:p>
          <a:p>
            <a:pPr marL="342900" indent="-342900" eaLnBrk="1" hangingPunct="1">
              <a:buAutoNum type="arabicPeriod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событии двойного щелчка мышью по форме (событие 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MouseDoubleClick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выполнить завершение работы приложения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eaLnBrk="1" hangingPunct="1">
              <a:buAutoNum type="arabicPeriod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событии закрытия формы (событие 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alt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вывести дополнительное окно для подтверждения желания закрытия формы. В случае отрицательного ответа, выполнить возврат назад на форму приложения. В случае подтверждения желания завершить приложение, вывести окно с сообщением о закрытии приложения.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8587" y="1381976"/>
            <a:ext cx="8125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</a:rPr>
              <a:t>Разработать </a:t>
            </a:r>
            <a:r>
              <a:rPr lang="ru-RU" dirty="0" smtClean="0">
                <a:latin typeface="Times New Roman" panose="02020603050405020304" pitchFamily="18" charset="0"/>
              </a:rPr>
              <a:t>приложение </a:t>
            </a:r>
            <a:r>
              <a:rPr lang="ru-RU" dirty="0">
                <a:latin typeface="Times New Roman" panose="02020603050405020304" pitchFamily="18" charset="0"/>
              </a:rPr>
              <a:t>«События с формой» на основе </a:t>
            </a:r>
            <a:r>
              <a:rPr lang="ru-RU" dirty="0" smtClean="0">
                <a:latin typeface="Times New Roman" panose="02020603050405020304" pitchFamily="18" charset="0"/>
              </a:rPr>
              <a:t>написания программного кода обработчиков </a:t>
            </a:r>
            <a:r>
              <a:rPr lang="ru-RU" dirty="0">
                <a:latin typeface="Times New Roman" panose="02020603050405020304" pitchFamily="18" charset="0"/>
              </a:rPr>
              <a:t>событий от клавиатуры и мыши.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1018574" cy="101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WordArt 5"/>
          <p:cNvSpPr>
            <a:spLocks noChangeArrowheads="1" noChangeShapeType="1" noTextEdit="1"/>
          </p:cNvSpPr>
          <p:nvPr/>
        </p:nvSpPr>
        <p:spPr bwMode="auto">
          <a:xfrm>
            <a:off x="1184672" y="95972"/>
            <a:ext cx="7120011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727"/>
              </a:avLst>
            </a:prstTxWarp>
          </a:bodyPr>
          <a:lstStyle/>
          <a:p>
            <a:pPr algn="ctr"/>
            <a:r>
              <a:rPr lang="ru-RU" sz="4400" b="1" spc="-1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Практическая работа на ПК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12106" y="533510"/>
            <a:ext cx="72515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24264" y="995175"/>
            <a:ext cx="82057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sz="1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«Хорошо»</a:t>
            </a:r>
            <a:endParaRPr lang="ru-RU" altLang="ru-RU" sz="1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события о клавиатуры (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вывести код нажатой на клавиатуре клавиши и выполнить действия: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клавиши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стрелками выполнять перемещение формы в выбранном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направлению. При достижении границ экрана, форма перестает реагировать на данное событие; 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нажимая клавишу 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клавиши со стрелками, выполнять увеличение размера формы в выбранном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направлении. Установить максимальные предельные размеры формы. При их достижении, форме перестает реагировать на данное событие;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нажимая клавишу 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клавиши со стрелками, выполнять уменьшение размера формы в выбранном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направлении. Установить минимальные разумные размеры формы.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их достижении, форме перестает реагировать на данное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событие;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функциональными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клавишами F1 и F2 изменять размер формы по диагонали.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4264" y="4042163"/>
            <a:ext cx="820578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оценку </a:t>
            </a:r>
            <a:r>
              <a:rPr lang="ru-RU" altLang="ru-RU" sz="1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«Отлично»</a:t>
            </a:r>
          </a:p>
          <a:p>
            <a:pPr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Осуществить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колесиком мыши на форме (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MouseWheel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уменьшение (колесико вниз) и увеличение (колесико вверх) прозрачности. Прозрачность меняется циклически. Вывести текущее значение прозрачности.</a:t>
            </a:r>
          </a:p>
          <a:p>
            <a:pPr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Осуществить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колесиком мыши на картинке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ее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вниз/вверх в зависимости от направления движения колесика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достижении верхней или нижней границ формы, движение начать с противоположного края формы.</a:t>
            </a:r>
          </a:p>
          <a:p>
            <a:pPr eaLnBrk="1" hangingPunct="1"/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колесиком мыши на картинке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одновременно нажатой одной из клавиш со стрелками 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размера картинки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картинки мышью в нажатом состоянии левой кнопки (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картинки).</a:t>
            </a:r>
          </a:p>
        </p:txBody>
      </p:sp>
    </p:spTree>
    <p:extLst>
      <p:ext uri="{BB962C8B-B14F-4D97-AF65-F5344CB8AC3E}">
        <p14:creationId xmlns:p14="http://schemas.microsoft.com/office/powerpoint/2010/main" val="2538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" y="1"/>
            <a:ext cx="8460431" cy="7143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события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093" y="816026"/>
            <a:ext cx="8251323" cy="76941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стороны пользователя или ОС относительно запущенного приложения</a:t>
            </a:r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150815" y="1773238"/>
            <a:ext cx="8135812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91430" tIns="45715" rIns="91430" bIns="45715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 помощью событий происходит взаимодействие пользователя и ОС с запущенным приложением</a:t>
            </a: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181040" y="2860031"/>
            <a:ext cx="8135812" cy="1145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lIns="91430" tIns="45715" rIns="91430" bIns="45715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Обработчик события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выполняется при наступлении того события, с которым этот обработчик связан</a:t>
            </a:r>
          </a:p>
        </p:txBody>
      </p:sp>
      <p:sp>
        <p:nvSpPr>
          <p:cNvPr id="19" name="Содержимое 2"/>
          <p:cNvSpPr txBox="1">
            <a:spLocks/>
          </p:cNvSpPr>
          <p:nvPr/>
        </p:nvSpPr>
        <p:spPr>
          <a:xfrm>
            <a:off x="181040" y="4552952"/>
            <a:ext cx="8135812" cy="807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lIns="91430" tIns="45715" rIns="91430" bIns="45715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для события не будет создан обработчик, </a:t>
            </a:r>
          </a:p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действие пользователя будет игнорироваться</a:t>
            </a:r>
          </a:p>
        </p:txBody>
      </p:sp>
      <p:sp>
        <p:nvSpPr>
          <p:cNvPr id="20" name="Содержимое 2"/>
          <p:cNvSpPr txBox="1">
            <a:spLocks/>
          </p:cNvSpPr>
          <p:nvPr/>
        </p:nvSpPr>
        <p:spPr>
          <a:xfrm>
            <a:off x="150815" y="5519379"/>
            <a:ext cx="8135812" cy="789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lIns="91430" tIns="45715" rIns="91430" bIns="45715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создания программ на основе возникающих событий, называется </a:t>
            </a:r>
            <a:r>
              <a:rPr lang="ru-RU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событийно-ориентированным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95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953" y="1"/>
            <a:ext cx="8352480" cy="714375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событий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67544" y="4343541"/>
            <a:ext cx="3640665" cy="2233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от пользователя: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приложения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приложения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581380" y="4348477"/>
            <a:ext cx="3765202" cy="2246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от ОС: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таймер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Графическая прорисовка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приложениями</a:t>
            </a:r>
          </a:p>
          <a:p>
            <a:pPr marL="809541" indent="-266672">
              <a:buFont typeface="Wingdings" panose="05000000000000000000" pitchFamily="2" charset="2"/>
              <a:buChar char="q"/>
              <a:defRPr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по сети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9715" y="692150"/>
            <a:ext cx="8076702" cy="9350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 визуальных приложений состоит из кода обработчиков событий</a:t>
            </a:r>
          </a:p>
        </p:txBody>
      </p:sp>
      <p:graphicFrame>
        <p:nvGraphicFramePr>
          <p:cNvPr id="11" name="Схема 10"/>
          <p:cNvGraphicFramePr/>
          <p:nvPr>
            <p:extLst/>
          </p:nvPr>
        </p:nvGraphicFramePr>
        <p:xfrm>
          <a:off x="1043608" y="1844824"/>
          <a:ext cx="7056784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4171" y="0"/>
            <a:ext cx="8416261" cy="714375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обработчик события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5717" y="2085903"/>
            <a:ext cx="81407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 void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имя_обработчика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sender, 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Программный код обработчика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5716" y="672706"/>
            <a:ext cx="828471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любого обработчика событий: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472057" y="1328961"/>
            <a:ext cx="2110984" cy="525189"/>
          </a:xfrm>
          <a:prstGeom prst="wedgeRoundRectCallout">
            <a:avLst>
              <a:gd name="adj1" fmla="val -72256"/>
              <a:gd name="adj2" fmla="val 108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 результата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117372" y="1320779"/>
            <a:ext cx="1862340" cy="453602"/>
          </a:xfrm>
          <a:prstGeom prst="wedgeRoundRectCallout">
            <a:avLst>
              <a:gd name="adj1" fmla="val -1835"/>
              <a:gd name="adj2" fmla="val 1460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Член класса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940153" y="2708920"/>
            <a:ext cx="2872408" cy="629401"/>
          </a:xfrm>
          <a:prstGeom prst="wedgeRoundRectCallout">
            <a:avLst>
              <a:gd name="adj1" fmla="val -45935"/>
              <a:gd name="adj2" fmla="val -87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объект, вызвавший событие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4884001" y="1271567"/>
            <a:ext cx="3781628" cy="502814"/>
          </a:xfrm>
          <a:prstGeom prst="wedgeRoundRectCallout">
            <a:avLst>
              <a:gd name="adj1" fmla="val 25148"/>
              <a:gd name="adj2" fmla="val 1330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информация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6499" y="3764862"/>
            <a:ext cx="3482969" cy="5760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Имя_обработчика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464922" y="3819414"/>
            <a:ext cx="453650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Имя_компонента_Событие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253481" y="5014225"/>
            <a:ext cx="231526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button1_Click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525047" y="5885670"/>
            <a:ext cx="262301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heckBox2_Click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556454" y="5862954"/>
            <a:ext cx="275996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textBox7_KeyPress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089367" y="4996610"/>
            <a:ext cx="32876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button1_MouseClick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47958" y="5871307"/>
            <a:ext cx="201104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Form1_Load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6" grpId="0" animBg="1"/>
      <p:bldP spid="14" grpId="0" animBg="1"/>
      <p:bldP spid="16" grpId="0" animBg="1"/>
      <p:bldP spid="18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933"/>
            <a:ext cx="8460432" cy="71437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обработчика и события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Мастером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52901" y="624222"/>
            <a:ext cx="5800151" cy="59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Выбрать нужный компонент на форме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629865" y="2782526"/>
            <a:ext cx="411028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Выбрать нужное событие слева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634747" y="3992276"/>
            <a:ext cx="413298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Дважды щелкнуть справа от него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01034" y="1595973"/>
            <a:ext cx="42346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Перейти в окно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08304" y="2288472"/>
            <a:ext cx="1044748" cy="339881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11975" r="76654" b="52804"/>
          <a:stretch/>
        </p:blipFill>
        <p:spPr bwMode="auto">
          <a:xfrm>
            <a:off x="231925" y="616333"/>
            <a:ext cx="2221779" cy="278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071075" y="1204401"/>
            <a:ext cx="1435177" cy="452115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4" t="11397" r="60163" b="53464"/>
          <a:stretch/>
        </p:blipFill>
        <p:spPr bwMode="auto">
          <a:xfrm>
            <a:off x="6810334" y="1219785"/>
            <a:ext cx="2333666" cy="358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11838" r="60769" b="53578"/>
          <a:stretch/>
        </p:blipFill>
        <p:spPr bwMode="auto">
          <a:xfrm>
            <a:off x="231925" y="3405432"/>
            <a:ext cx="1998286" cy="345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Овал 18"/>
          <p:cNvSpPr/>
          <p:nvPr/>
        </p:nvSpPr>
        <p:spPr>
          <a:xfrm>
            <a:off x="253715" y="5152401"/>
            <a:ext cx="1152128" cy="390566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151222" y="3243899"/>
            <a:ext cx="2325283" cy="1738983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6" t="11402" r="57995" b="67112"/>
          <a:stretch/>
        </p:blipFill>
        <p:spPr bwMode="auto">
          <a:xfrm>
            <a:off x="6767736" y="4718991"/>
            <a:ext cx="2376264" cy="216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Овал 21"/>
          <p:cNvSpPr/>
          <p:nvPr/>
        </p:nvSpPr>
        <p:spPr>
          <a:xfrm>
            <a:off x="7596336" y="5774121"/>
            <a:ext cx="1325195" cy="390566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306649" y="4718991"/>
            <a:ext cx="1649219" cy="1169285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501034" y="5347684"/>
            <a:ext cx="4266702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Установлена связь события и его обработчика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6" t="12020" r="59925" b="80903"/>
          <a:stretch/>
        </p:blipFill>
        <p:spPr bwMode="auto">
          <a:xfrm>
            <a:off x="6192180" y="2044690"/>
            <a:ext cx="504056" cy="41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 flipV="1">
            <a:off x="6672534" y="2006349"/>
            <a:ext cx="984210" cy="336870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230210" y="5126631"/>
            <a:ext cx="558453" cy="5346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0" grpId="0" animBg="1"/>
      <p:bldP spid="3" grpId="0" animBg="1"/>
      <p:bldP spid="11" grpId="0" animBg="1"/>
      <p:bldP spid="19" grpId="0" animBg="1"/>
      <p:bldP spid="22" grpId="0" animBg="1"/>
      <p:bldP spid="3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88424" cy="714375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событие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983" y="745713"/>
            <a:ext cx="8130433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каждого компонента есть </a:t>
            </a:r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событие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Оно происходит чаще всего с этим компонентом и определяет основное назначение данного компонента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2040" y="2186526"/>
            <a:ext cx="815437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Обработчик главного события создается двойным щелчком по компоненту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-108520" y="1946042"/>
            <a:ext cx="757613" cy="735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316416" cy="714375"/>
          </a:xfrm>
        </p:spPr>
        <p:txBody>
          <a:bodyPr>
            <a:no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обработчика событий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387" y="741683"/>
            <a:ext cx="8110844" cy="5943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Удалить в файле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код обработчика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76569" y="2657594"/>
            <a:ext cx="811366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Откомпилировать и запустить. Появиться ошибка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008" y="1349962"/>
            <a:ext cx="8106223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button1_MouseClick(object sender,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MouseEventArgs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5" b="18682"/>
          <a:stretch/>
        </p:blipFill>
        <p:spPr bwMode="auto">
          <a:xfrm>
            <a:off x="176569" y="3057704"/>
            <a:ext cx="7943528" cy="7481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82340" y="4114229"/>
            <a:ext cx="810789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Дважды щелкнуть по ошибке. Перейти в файла Дизайнера.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7" r="30326" b="77616"/>
          <a:stretch/>
        </p:blipFill>
        <p:spPr bwMode="auto">
          <a:xfrm>
            <a:off x="205559" y="4514339"/>
            <a:ext cx="5470336" cy="1134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</p:pic>
      <p:sp>
        <p:nvSpPr>
          <p:cNvPr id="17" name="Прямоугольник 16"/>
          <p:cNvSpPr/>
          <p:nvPr/>
        </p:nvSpPr>
        <p:spPr>
          <a:xfrm>
            <a:off x="147791" y="6084327"/>
            <a:ext cx="81424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Удалить в нем строку обработчика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5226462"/>
            <a:ext cx="48965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-1" y="3431776"/>
            <a:ext cx="1325195" cy="390566"/>
          </a:xfrm>
          <a:prstGeom prst="ellipse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4" grpId="0" animBg="1"/>
      <p:bldP spid="14" grpId="0" animBg="1"/>
      <p:bldP spid="17" grpId="0" animBg="1"/>
      <p:bldP spid="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0" y="0"/>
            <a:ext cx="8380704" cy="836711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связь события и кода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4779" y="824160"/>
            <a:ext cx="81716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программной настройки возникает когда: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событие в окне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выкл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события по ходу работы программы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9611" y="2060848"/>
            <a:ext cx="81578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связь события и обработчика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71" y="2564904"/>
            <a:ext cx="818223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вручную программный код обработчика события (учитывать прототип)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7635" y="3501008"/>
            <a:ext cx="8192906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программном коде установить связь события с созданным вручную обработчиком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0560" y="4965502"/>
            <a:ext cx="815786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Компонент.Событие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имя_обработчика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1665" y="6110809"/>
            <a:ext cx="815786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Компонент.Событие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имя_обработчика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33136" y="4378030"/>
            <a:ext cx="822134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от обработчика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33137" y="5484134"/>
            <a:ext cx="822134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отключение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от обработчика</a:t>
            </a:r>
          </a:p>
        </p:txBody>
      </p:sp>
    </p:spTree>
    <p:extLst>
      <p:ext uri="{BB962C8B-B14F-4D97-AF65-F5344CB8AC3E}">
        <p14:creationId xmlns:p14="http://schemas.microsoft.com/office/powerpoint/2010/main" val="135897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 animBg="1"/>
      <p:bldP spid="12" grpId="0" animBg="1"/>
      <p:bldP spid="1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460432" cy="71438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5908" y="683809"/>
            <a:ext cx="809050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5113" indent="-265113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Есть обработчик события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форме, в котором форма случайно меняет свой цвет.</a:t>
            </a:r>
          </a:p>
          <a:p>
            <a:pPr marL="265113" indent="-2651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Кнопкой «Включить»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кодом подключить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реакцию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на обработчик этого события.</a:t>
            </a:r>
          </a:p>
          <a:p>
            <a:pPr marL="265113" indent="-265113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Кнопкой «Отключить»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кодом отключить реакцию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на обработчик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события.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193" y="2610683"/>
            <a:ext cx="8953807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//Подключить к событию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обработчик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buttonOn_Click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Form1_Click;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//Отключить от события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обработчик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buttonOff_Click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this.Click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Form1_Click;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//Обработчик событие щелчка по форме – смена цвета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Form1_Click(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this.BackColor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Color.FromArgb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rand.Next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(256));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83" y="2840832"/>
            <a:ext cx="3390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5916</TotalTime>
  <Words>975</Words>
  <Application>Microsoft Office PowerPoint</Application>
  <PresentationFormat>Экран (4:3)</PresentationFormat>
  <Paragraphs>141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Соседство</vt:lpstr>
      <vt:lpstr>Презентация PowerPoint</vt:lpstr>
      <vt:lpstr>Понятие события</vt:lpstr>
      <vt:lpstr>Типы событий</vt:lpstr>
      <vt:lpstr>Шаблон обработчик события</vt:lpstr>
      <vt:lpstr>Связь обработчика и события Мастером</vt:lpstr>
      <vt:lpstr>Главное событие</vt:lpstr>
      <vt:lpstr>Удаление обработчика событий</vt:lpstr>
      <vt:lpstr>Программная связь события и кода</vt:lpstr>
      <vt:lpstr>Тренировка</vt:lpstr>
      <vt:lpstr>Совместная работа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для работы с базами данных</dc:title>
  <dc:creator>mama</dc:creator>
  <cp:lastModifiedBy>stud</cp:lastModifiedBy>
  <cp:revision>109</cp:revision>
  <dcterms:created xsi:type="dcterms:W3CDTF">2021-01-02T08:56:10Z</dcterms:created>
  <dcterms:modified xsi:type="dcterms:W3CDTF">2021-11-17T15:11:20Z</dcterms:modified>
</cp:coreProperties>
</file>