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349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5" r:id="rId11"/>
    <p:sldId id="437" r:id="rId12"/>
    <p:sldId id="440" r:id="rId13"/>
    <p:sldId id="43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7D2EF-F690-4268-BD54-AF2B6D5E9D22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E56E8-AA3C-48DC-8914-41860B478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8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08CA-5EA7-4DDF-80B1-9B5822111A27}" type="datetime1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E9B0-9E7A-453B-93DE-F4300DDFAD73}" type="datetime1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5427-F3EC-4076-900D-D655BD33443E}" type="datetime1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1BAC-A363-43B7-BE56-BCDB8670CADC}" type="datetime1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0AEA-EDF0-46FA-A975-00C47253B192}" type="datetime1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73BA-895F-4DC7-9A42-FEE277851B0B}" type="datetime1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6AF3-D0EA-45B4-835E-2D5B779ABC3B}" type="datetime1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6896-DFA2-40AA-B672-82302282C531}" type="datetime1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FC9F-1451-4141-B26F-27BC50526BBB}" type="datetime1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EB65-BE88-48FD-826D-A4B5089FED44}" type="datetime1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2C1F-F9DA-4642-A8D5-42264E0B4455}" type="datetime1">
              <a:rPr lang="ru-RU" smtClean="0"/>
              <a:t>20.01.2022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809B28-2E6F-4556-B4BF-B304FADCC78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F2474E-09A5-4669-8CE9-58975EBA069D}" type="datetime1">
              <a:rPr lang="ru-RU" smtClean="0"/>
              <a:t>20.01.2022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776864" cy="2376264"/>
          </a:xfrm>
          <a:extLst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Многооконный интерфейс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64738" y="20313"/>
            <a:ext cx="81516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Код главной формы</a:t>
            </a:r>
            <a:endParaRPr lang="ru-RU" sz="44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636" y="4930225"/>
            <a:ext cx="8140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на дополнительной форме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6605" y="775944"/>
            <a:ext cx="8855052" cy="501675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	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формы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по умолчанию главной формы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//Щелчком по кнопке на главной форме отобразить дополнительную форму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buttonGoAdd_Click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EventArgs e)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//Конструктором создать объект дополнительной формы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 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this.Hide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 скрыть эту 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(this)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главную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fa.ShowDialog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//Модально отобразить дополнительную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this.Show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//Опять показать главную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97152"/>
            <a:ext cx="2867109" cy="208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4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12898"/>
            <a:ext cx="8415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Код дополнительной формы</a:t>
            </a:r>
            <a:endParaRPr lang="ru-RU" sz="44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7504" y="782339"/>
            <a:ext cx="8781356" cy="409342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дополнительной формы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	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по умолчанию 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дополнительной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//Щелчком по кнопке на дополнительной форме уничтожить </a:t>
            </a:r>
            <a:r>
              <a:rPr lang="ru-RU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endParaRPr lang="ru-RU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buttonGoMain_Click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sender, EventArgs e)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//Уничтожить дополнительную (эту) форму</a:t>
            </a: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40" y="4157700"/>
            <a:ext cx="3240360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91" y="20313"/>
            <a:ext cx="83708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Главная форма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28510" y="1916832"/>
            <a:ext cx="814899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первая форма является главной. Главная форма создается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19166" y="2780928"/>
            <a:ext cx="4203524" cy="341632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Многоформенное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Program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580" y="789754"/>
            <a:ext cx="814899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одна форма является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запуске приложения она отображается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закрытии главного окна, закрываются все остальные окна и приложение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завершает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свою работу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48058" y="2777542"/>
            <a:ext cx="372944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сделать другую форму главной, ее надо указать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30150" y="3444808"/>
            <a:ext cx="4613850" cy="341632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Многоформенное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static void Main()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0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3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91" y="20313"/>
            <a:ext cx="84428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Свойство </a:t>
            </a:r>
            <a:r>
              <a:rPr lang="en-US" sz="4000" b="1" spc="-1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Application.OpenForms</a:t>
            </a:r>
            <a:endParaRPr lang="ru-RU" sz="40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42580" y="1988840"/>
            <a:ext cx="8148994" cy="646331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Application.OpenForms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"].Close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//Закрыть конкретную форму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Application.OpenForms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//Показать главную форму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580" y="775944"/>
            <a:ext cx="814899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доступ к коллекции (только для чтения) всех открытых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данный момент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принадлежащих приложению.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нужной форме осуществляется либо по индексу, либо по свойству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80" y="2852936"/>
            <a:ext cx="814899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нужной форме, не являющейся соседней, например, надо вернуться сразу на главную форму.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 все открытые окна, кроме главного.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0286" y="4365104"/>
            <a:ext cx="8148994" cy="175432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//Закрыть и удалить все окна, кроме главной формы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Application.OpenForms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i = 1; i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formCollection.Count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].Close();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767" y="743651"/>
            <a:ext cx="8102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Разрабатывают приложение с несколькими формами в случаях: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переполнена элементами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между формами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(каждой форме свою задачу).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591" y="20313"/>
            <a:ext cx="83708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Многооконное приложение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099" y="1694904"/>
            <a:ext cx="8587365" cy="500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67" y="1801775"/>
            <a:ext cx="8246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Единое пространство имен.</a:t>
            </a:r>
          </a:p>
          <a:p>
            <a:pPr algn="ctr"/>
            <a:r>
              <a:rPr lang="ru-RU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файлы всего проекта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csproj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sln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</a:t>
            </a:r>
            <a:endParaRPr lang="ru-RU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996533" y="2738827"/>
            <a:ext cx="3384376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02636" y="2852936"/>
            <a:ext cx="277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функция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60352" y="4300324"/>
            <a:ext cx="2295303" cy="16561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63888" y="4459468"/>
            <a:ext cx="2191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Form1.cs,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Form1.Designed.cs,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Form1.resx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67" y="4293096"/>
            <a:ext cx="2342017" cy="16561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258" y="4466696"/>
            <a:ext cx="2153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Form2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Form2.cs,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Form2.Designed.cs,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Form2.resx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387691" y="4293096"/>
            <a:ext cx="2285335" cy="16561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7691" y="4459467"/>
            <a:ext cx="2703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Form3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Form3.cs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Form3.Designed.cs,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Form3.resx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Прямая со стрелкой 30"/>
          <p:cNvCxnSpPr>
            <a:endCxn id="20" idx="0"/>
          </p:cNvCxnSpPr>
          <p:nvPr/>
        </p:nvCxnSpPr>
        <p:spPr>
          <a:xfrm>
            <a:off x="4589591" y="3622971"/>
            <a:ext cx="18413" cy="677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5652120" y="4941168"/>
            <a:ext cx="76020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2570065" y="4923652"/>
            <a:ext cx="8325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5580112" y="5229200"/>
            <a:ext cx="83221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2577098" y="5229200"/>
            <a:ext cx="98679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кругленная соединительная линия 1050"/>
          <p:cNvCxnSpPr/>
          <p:nvPr/>
        </p:nvCxnSpPr>
        <p:spPr>
          <a:xfrm rot="5400000" flipH="1" flipV="1">
            <a:off x="4418777" y="2864468"/>
            <a:ext cx="72008" cy="6169626"/>
          </a:xfrm>
          <a:prstGeom prst="curvedConnector4">
            <a:avLst>
              <a:gd name="adj1" fmla="val -628175"/>
              <a:gd name="adj2" fmla="val 97804"/>
            </a:avLst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8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6" grpId="0"/>
      <p:bldP spid="15" grpId="0" animBg="1"/>
      <p:bldP spid="18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27984" y="1301669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 класса формы. Логика работы формы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591" y="20313"/>
            <a:ext cx="83708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Файлы для формы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623074" y="1424780"/>
            <a:ext cx="628717" cy="36933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623074" y="2361578"/>
            <a:ext cx="1872208" cy="36933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Designed.cs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627647" y="3520499"/>
            <a:ext cx="1008112" cy="369332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575363" y="2276872"/>
            <a:ext cx="2813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интерфейса формы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743533" y="3419457"/>
            <a:ext cx="3644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ресурсов формы (строки, картинки, иконки и др.)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6" t="16863" r="10702" b="51131"/>
          <a:stretch/>
        </p:blipFill>
        <p:spPr bwMode="auto">
          <a:xfrm>
            <a:off x="219156" y="1412776"/>
            <a:ext cx="3240360" cy="4248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19156" y="789754"/>
            <a:ext cx="816926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формы создаются автоматически три файла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9552" y="4127343"/>
            <a:ext cx="2448272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252" y="774160"/>
            <a:ext cx="8211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с несколькими формами имена формам и ее файлам присваиваются по умолчанию: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Form1, Form2, Form3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591" y="20313"/>
            <a:ext cx="8442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Переименование формы</a:t>
            </a:r>
            <a:endParaRPr lang="ru-RU" sz="44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7" t="16714" r="7992" b="23147"/>
          <a:stretch/>
        </p:blipFill>
        <p:spPr bwMode="auto">
          <a:xfrm>
            <a:off x="147455" y="1714318"/>
            <a:ext cx="3618690" cy="39105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951281" y="3432811"/>
            <a:ext cx="44010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 внесутся изменения и в другие файлы, связанные с переименовываемым.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1281" y="4581128"/>
            <a:ext cx="44010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форм и файлов надо делать сразу.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923928" y="1714318"/>
            <a:ext cx="4428388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Переименовать форму и все файлы, относящиеся к форме, можно пунктом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файла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Fom1.cs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(Обозреватель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9805" y="5208663"/>
            <a:ext cx="1656184" cy="3131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89976" y="718213"/>
            <a:ext cx="5986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представление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класс-наследник от стандартного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591" y="20313"/>
            <a:ext cx="8442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Форма как класс</a:t>
            </a:r>
            <a:endParaRPr lang="ru-RU" sz="44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483768" y="1628800"/>
            <a:ext cx="4248472" cy="163121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5" y="750119"/>
            <a:ext cx="2058120" cy="203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64555" y="3867236"/>
            <a:ext cx="3885294" cy="224676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2522" y="4511440"/>
            <a:ext cx="2763874" cy="129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ая прямоугольная выноска 2"/>
          <p:cNvSpPr/>
          <p:nvPr/>
        </p:nvSpPr>
        <p:spPr>
          <a:xfrm>
            <a:off x="4459310" y="3392847"/>
            <a:ext cx="2556285" cy="724944"/>
          </a:xfrm>
          <a:prstGeom prst="wedgeRoundRectCallout">
            <a:avLst>
              <a:gd name="adj1" fmla="val -126871"/>
              <a:gd name="adj2" fmla="val 125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формы без параметров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180141" y="4629640"/>
            <a:ext cx="4208283" cy="1477328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Form1()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28255" y="3392847"/>
            <a:ext cx="375828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файла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Form1.cs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185921" y="4142108"/>
            <a:ext cx="385242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 файла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6228184" y="4643360"/>
            <a:ext cx="2430271" cy="724944"/>
          </a:xfrm>
          <a:prstGeom prst="wedgeRoundRectCallout">
            <a:avLst>
              <a:gd name="adj1" fmla="val -34729"/>
              <a:gd name="adj2" fmla="val 729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объекта класса формы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5877" y="6109706"/>
            <a:ext cx="8128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объявление класса разбито на несколько файлов с одинаковым именем и словом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9" grpId="0" animBg="1"/>
      <p:bldP spid="2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91" y="20313"/>
            <a:ext cx="83708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События формы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83058" y="1434748"/>
            <a:ext cx="779827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ru-RU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63295" y="792637"/>
            <a:ext cx="8081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отображения формы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904641" y="1422998"/>
            <a:ext cx="1080120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endParaRPr lang="ru-RU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3626943" y="1380737"/>
            <a:ext cx="11521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63295" y="3743454"/>
            <a:ext cx="808111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уничтожения формы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760625" y="4406176"/>
            <a:ext cx="1827995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FormClosing</a:t>
            </a:r>
            <a:endParaRPr lang="ru-RU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904641" y="4406176"/>
            <a:ext cx="1656184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FormClosed</a:t>
            </a:r>
            <a:endParaRPr lang="ru-RU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3789975" y="44061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295" y="2060848"/>
            <a:ext cx="808111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Событие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(загрузка) срабатывает только один раз при запуске приложения. Выделяется память под форму.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Событие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(прорисовка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срабатывает, когда форма начинает прорисовываться. Событие можно вызвать программным способом методом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ShowDialog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форме.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295" y="4941168"/>
            <a:ext cx="815312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Событие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FormClosing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закрытием формы. Можно отменить закрытие формы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FormClosed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закрытия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отменить закрытие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Событие вызывается методом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форме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 animBg="1"/>
      <p:bldP spid="2" grpId="0" animBg="1"/>
      <p:bldP spid="24" grpId="0" animBg="1"/>
      <p:bldP spid="26" grpId="0" animBg="1"/>
      <p:bldP spid="27" grpId="0" animBg="1"/>
      <p:bldP spid="29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91" y="20313"/>
            <a:ext cx="8514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Добавление новой формы в проект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71" b="92181"/>
          <a:stretch/>
        </p:blipFill>
        <p:spPr bwMode="auto">
          <a:xfrm>
            <a:off x="73207" y="757068"/>
            <a:ext cx="4441360" cy="76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580480" y="909470"/>
            <a:ext cx="390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Пункт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Project-&gt;Add Windows Form …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3" y="1578543"/>
            <a:ext cx="5418741" cy="304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кругленный прямоугольник 2"/>
          <p:cNvSpPr/>
          <p:nvPr/>
        </p:nvSpPr>
        <p:spPr>
          <a:xfrm>
            <a:off x="1646605" y="2426715"/>
            <a:ext cx="2304256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27584" y="4126307"/>
            <a:ext cx="1656184" cy="3131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634817" y="1579134"/>
            <a:ext cx="2753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добавляемый элемент - форму</a:t>
            </a:r>
          </a:p>
          <a:p>
            <a:pPr marL="457200" indent="-4572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название форме и файлу формы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6" y="3347429"/>
            <a:ext cx="24574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3401459" y="4685720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0840" y="4632694"/>
            <a:ext cx="3287024" cy="224676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Многоформенное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partial class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0861" y="5880039"/>
            <a:ext cx="2088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новых файлов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к проекту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2672719" y="5393606"/>
            <a:ext cx="2835386" cy="483666"/>
          </a:xfrm>
          <a:prstGeom prst="wedgeRoundRectCallout">
            <a:avLst>
              <a:gd name="adj1" fmla="val -75564"/>
              <a:gd name="adj2" fmla="val -142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по умолчанию дополнительной формы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20" grpId="0" animBg="1"/>
      <p:bldP spid="30" grpId="0"/>
      <p:bldP spid="31" grpId="0" animBg="1"/>
      <p:bldP spid="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331" y="719540"/>
            <a:ext cx="81751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создается автоматически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Объект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 создается конструктором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обработчике события главной формы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591" y="20313"/>
            <a:ext cx="8243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дополнительной формы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9656" y="2147118"/>
            <a:ext cx="8175166" cy="40011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Класс_новой_формы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объект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 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Класс_новой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41251" y="3068960"/>
            <a:ext cx="8175167" cy="1323439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button1_Click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EventArgs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FormAdd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4953" y="2668850"/>
            <a:ext cx="8149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дополнительную форму щелчком по кнопке главной формы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915319" y="4596511"/>
            <a:ext cx="2473106" cy="724944"/>
          </a:xfrm>
          <a:prstGeom prst="wedgeRoundRectCallout">
            <a:avLst>
              <a:gd name="adj1" fmla="val -108486"/>
              <a:gd name="adj2" fmla="val -121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формы без параметров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843808" y="4725144"/>
            <a:ext cx="2736304" cy="576064"/>
          </a:xfrm>
          <a:prstGeom prst="wedgeRoundRectCallout">
            <a:avLst>
              <a:gd name="adj1" fmla="val -66043"/>
              <a:gd name="adj2" fmla="val -174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новой формы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66587" y="4702442"/>
            <a:ext cx="2389189" cy="598766"/>
          </a:xfrm>
          <a:prstGeom prst="wedgeRoundRectCallout">
            <a:avLst>
              <a:gd name="adj1" fmla="val 2224"/>
              <a:gd name="adj2" fmla="val -163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новой формы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7" grpId="0" animBg="1"/>
      <p:bldP spid="9" grpId="0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7591" y="20313"/>
            <a:ext cx="8442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Отображение дополнительной формы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91" y="1009915"/>
            <a:ext cx="8133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отображается поверх других окон и блокирует переход к другому окну до своего закрытия. Используется для контроля выполнения обязательных действий пользователем.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291" y="2204864"/>
            <a:ext cx="81005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Немодальное окно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блокирует переходы между окнами. Работа с окнами ведется параллельно для обмена информацией.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4671" y="620688"/>
            <a:ext cx="8151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отображается в одном из двух режимов: модальном и немодальном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49920"/>
              </p:ext>
            </p:extLst>
          </p:nvPr>
        </p:nvGraphicFramePr>
        <p:xfrm>
          <a:off x="189150" y="3140968"/>
          <a:ext cx="799561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ShowDialog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Отобразить форму модально;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блокирует главную форму, т.е. управление вернется в нее, только по закрытию второй формы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Отобразить форму </a:t>
                      </a:r>
                      <a:r>
                        <a:rPr lang="ru-RU" sz="18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</a:t>
                      </a:r>
                      <a:r>
                        <a:rPr lang="ru-RU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 модально; просто </a:t>
                      </a: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отображает вторую форму, т.е. будут доступны обе формы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Скрывает форму (делает невидимой)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без удаления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Полностью  уничтожает форму. К форме обратиться нельзя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Words>864</Words>
  <Application>Microsoft Office PowerPoint</Application>
  <PresentationFormat>Экран (4:3)</PresentationFormat>
  <Paragraphs>190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Соседство</vt:lpstr>
      <vt:lpstr>Многооконный 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Общие понятия БД</dc:title>
  <dc:creator>mama</dc:creator>
  <cp:lastModifiedBy>stud</cp:lastModifiedBy>
  <cp:revision>371</cp:revision>
  <dcterms:created xsi:type="dcterms:W3CDTF">2020-11-22T10:27:39Z</dcterms:created>
  <dcterms:modified xsi:type="dcterms:W3CDTF">2022-01-20T14:53:58Z</dcterms:modified>
</cp:coreProperties>
</file>