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sldIdLst>
    <p:sldId id="349" r:id="rId2"/>
    <p:sldId id="455" r:id="rId3"/>
    <p:sldId id="461" r:id="rId4"/>
    <p:sldId id="444" r:id="rId5"/>
    <p:sldId id="438" r:id="rId6"/>
    <p:sldId id="462" r:id="rId7"/>
    <p:sldId id="44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80A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7D2EF-F690-4268-BD54-AF2B6D5E9D22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E56E8-AA3C-48DC-8914-41860B478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68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08CA-5EA7-4DDF-80B1-9B5822111A27}" type="datetime1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E9B0-9E7A-453B-93DE-F4300DDFAD73}" type="datetime1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5427-F3EC-4076-900D-D655BD33443E}" type="datetime1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1BAC-A363-43B7-BE56-BCDB8670CADC}" type="datetime1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0AEA-EDF0-46FA-A975-00C47253B192}" type="datetime1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73BA-895F-4DC7-9A42-FEE277851B0B}" type="datetime1">
              <a:rPr lang="ru-RU" smtClean="0"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6AF3-D0EA-45B4-835E-2D5B779ABC3B}" type="datetime1">
              <a:rPr lang="ru-RU" smtClean="0"/>
              <a:t>24.01.2022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6896-DFA2-40AA-B672-82302282C531}" type="datetime1">
              <a:rPr lang="ru-RU" smtClean="0"/>
              <a:t>24.01.2022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FC9F-1451-4141-B26F-27BC50526BBB}" type="datetime1">
              <a:rPr lang="ru-RU" smtClean="0"/>
              <a:t>24.01.2022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EB65-BE88-48FD-826D-A4B5089FED44}" type="datetime1">
              <a:rPr lang="ru-RU" smtClean="0"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2C1F-F9DA-4642-A8D5-42264E0B4455}" type="datetime1">
              <a:rPr lang="ru-RU" smtClean="0"/>
              <a:t>24.01.2022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9F2474E-09A5-4669-8CE9-58975EBA069D}" type="datetime1">
              <a:rPr lang="ru-RU" smtClean="0"/>
              <a:t>24.01.2022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268760"/>
            <a:ext cx="7776864" cy="2376264"/>
          </a:xfrm>
          <a:extLst/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информации из </a:t>
            </a: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04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460432" cy="764704"/>
          </a:xfrm>
        </p:spPr>
        <p:txBody>
          <a:bodyPr/>
          <a:lstStyle/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листами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9409" y="762790"/>
            <a:ext cx="804700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 прочитать данные из подготовленного документа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(книга)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xlsx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файл). Предположим, создан сервер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ClassTotal.excelApp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открыта методом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Open()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книга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ClassTotal.excelBook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85262" y="1838519"/>
            <a:ext cx="8047008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в одной книге содержится несколько листов. Все листы хранятся в  свойстве типа коллекция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Worksheets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книги.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04905" y="2612418"/>
            <a:ext cx="8027823" cy="2062103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//Получить число листов в книге и вывести все их названия 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countSheet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ClassTotal.excelBook.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Worksheets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sheetName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"";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Excel.Worksheet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ClassTotal.excelBook.Worksheets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sheetName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item.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+Environment.NewLine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sheetName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35388" y="4797152"/>
            <a:ext cx="804700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нужному листу можно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осуществить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методом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get_Item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как к элементу коллекции свойства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Worksheets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открытой книги. В качестве доступа можно использовать имя листа или его индекс. 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!!! Индексация с 1 !!!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04021" y="5775801"/>
            <a:ext cx="8829503" cy="1077218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ClassTotal.excelSheet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Excel.Worksheet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ClassTotal.excelBook.Worksheets.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get_Item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Категории");         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ClassTotal.excelSheet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Excel.Worksheet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ClassTotal.excelBook.Sheets.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get_Item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Категории");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ClassTotal.excelSheet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Excel.Worksheet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ClassTotal.excelBook.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Worksheets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Категории"];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ClassTotal.excelSheet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Excel.Worksheet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ClassTotal.excelBook.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87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460432" cy="764704"/>
          </a:xfrm>
        </p:spPr>
        <p:txBody>
          <a:bodyPr/>
          <a:lstStyle/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ячейками листа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9409" y="762790"/>
            <a:ext cx="8047008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ячейки имеет тип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Excel.Range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 может представлять отдельную ячейку, строку, столбец, выборку ячеек, содержащую один или несколько смежных блоков ячеек. Для доступа к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ячейке листа можно использовать: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свойство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Cells[i, j]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представляет двумерный массив, i-строка, j-столбец (с 1)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свойство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Cells[j][i]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аналогично, i-строка, j-столбец (с 1), перевернуто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доступа к угловому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диапазону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ячеек можно использовать: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get_Range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"X"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"Y"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get_Range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("A1","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10")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свойство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Range["X:Y"]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например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Range["A1:C10"]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39142" y="3356992"/>
            <a:ext cx="8047008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ru-RU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Замечания</a:t>
            </a:r>
          </a:p>
          <a:p>
            <a:pPr marL="342900" indent="-342900" algn="just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получить или задать значение ячейки, используют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 ячейке.</a:t>
            </a:r>
          </a:p>
          <a:p>
            <a:pPr marL="342900" indent="-342900" algn="just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получить доступ ко всем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обработанным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(когда-то используемых) ячейкам листа используют свойство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UsedRange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 листу. Свойство имеет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Rows.Count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обработанным строк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Columns.Count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обработанным столбцов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получить доступ к всем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заполненным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ячейкам листа используют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SpecialCells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Excel.XlCellType.xlCellTypeLastCell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свойству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Метод имеет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свойство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последней заполненной строки и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последнего заполненного столбца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17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460432" cy="836712"/>
          </a:xfrm>
        </p:spPr>
        <p:txBody>
          <a:bodyPr/>
          <a:lstStyle/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ячеек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1138" y="1340767"/>
            <a:ext cx="8855358" cy="427809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№1</a:t>
            </a:r>
            <a:endParaRPr lang="en-US" sz="16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ClassTotal.excelSheet.UsedRange.Rows.Count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№2</a:t>
            </a:r>
          </a:p>
          <a:p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//Получит все заполненные ячейки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ClassTotal.excelCells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ClassTotal.excelSheet.Cells.SpecialCells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Excel.XlCellType.xlCellTypeLastCell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//Количество=номеру последней заполненной ячейки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ClassTotal.excelCells.Row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//Перенос в список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this.listBox1.Items.Clear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i =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 &lt;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count; i++)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ClassTotal.excelCells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ClassTotal.excelSheet.Cells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//Ссылка на 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нужную ячейку</a:t>
            </a:r>
            <a:endParaRPr lang="en-US" sz="16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ClassTotal.excelCells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this.listBox1.Items.Add(ClassTotal.excelCells.Value2);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//Значение 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этой ячейки</a:t>
            </a:r>
            <a:endParaRPr lang="en-US" sz="16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836712"/>
            <a:ext cx="804700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 вывести в список значения заполненных ячеек первого столбца листа 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69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WordArt 5"/>
          <p:cNvSpPr>
            <a:spLocks noChangeArrowheads="1" noChangeShapeType="1" noTextEdit="1"/>
          </p:cNvSpPr>
          <p:nvPr/>
        </p:nvSpPr>
        <p:spPr bwMode="auto">
          <a:xfrm>
            <a:off x="1184672" y="95972"/>
            <a:ext cx="7120011" cy="576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727"/>
              </a:avLst>
            </a:prstTxWarp>
          </a:bodyPr>
          <a:lstStyle/>
          <a:p>
            <a:pPr algn="ctr"/>
            <a:r>
              <a:rPr lang="ru-RU" sz="4400" b="1" spc="-1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Практическая работа на ПК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394032" y="648737"/>
            <a:ext cx="69977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b="1" spc="-1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«Чтение и отображение ячеек листа </a:t>
            </a:r>
            <a:r>
              <a:rPr lang="en-US" sz="2800" b="1" spc="-1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Excel</a:t>
            </a:r>
            <a:r>
              <a:rPr lang="ru-RU" sz="2800" b="1" spc="-1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»</a:t>
            </a:r>
            <a:endParaRPr lang="ru-RU" sz="2800" b="1" spc="-1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9816" y="1287463"/>
            <a:ext cx="8164867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Задача: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на форм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«Создать заказ». Реализовать функционал:</a:t>
            </a:r>
          </a:p>
          <a:p>
            <a:pPr marL="342900" indent="-342900" eaLnBrk="1" hangingPunct="1">
              <a:buAutoNum type="arabicPeriod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и вывести список категорий из первого листа документа 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eaLnBrk="1" hangingPunct="1">
              <a:buAutoNum type="arabicPeriod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Выбирая из списка категорий отдельную строку, перейти на лист с данной категорией товаров.</a:t>
            </a:r>
          </a:p>
          <a:p>
            <a:pPr marL="342900" indent="-342900" eaLnBrk="1" hangingPunct="1">
              <a:buAutoNum type="arabicPeriod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Считывать все ячейки этого листа и отображать в отдельном списке информацию о блюдах выбранной категории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 indent="-342900" eaLnBrk="1" hangingPunct="1">
              <a:buFont typeface="Wingdings" panose="05000000000000000000" pitchFamily="2" charset="2"/>
              <a:buChar char="§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блюда</a:t>
            </a:r>
          </a:p>
          <a:p>
            <a:pPr marL="1085850" lvl="1" indent="-342900" eaLnBrk="1" hangingPunct="1">
              <a:buFont typeface="Wingdings" panose="05000000000000000000" pitchFamily="2" charset="2"/>
              <a:buChar char="§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цену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блюда</a:t>
            </a:r>
          </a:p>
          <a:p>
            <a:pPr marL="1085850" lvl="1" indent="-342900" eaLnBrk="1" hangingPunct="1">
              <a:buFont typeface="Wingdings" panose="05000000000000000000" pitchFamily="2" charset="2"/>
              <a:buChar char="§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(для блюд с отсутствующим изображением отображать изображение по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умолчанию, создать дополнительно и разместить в файле ресурсов проекта)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AutoNum type="arabicPeriod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блюд хранятся по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папкам в папке 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bin\debug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Имя папки совпадает с именем категории. В папке блюдо хранится в файле, имя которого совпадает с именем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блюда+графическое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расширение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AutoNum type="arabicPeriod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наглядного отображения блюд, использовать компонент </a:t>
            </a:r>
            <a:r>
              <a:rPr lang="en-US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ListView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064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WordArt 5"/>
          <p:cNvSpPr>
            <a:spLocks noChangeArrowheads="1" noChangeShapeType="1" noTextEdit="1"/>
          </p:cNvSpPr>
          <p:nvPr/>
        </p:nvSpPr>
        <p:spPr bwMode="auto">
          <a:xfrm>
            <a:off x="1184672" y="95972"/>
            <a:ext cx="7120011" cy="576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727"/>
              </a:avLst>
            </a:prstTxWarp>
          </a:bodyPr>
          <a:lstStyle/>
          <a:p>
            <a:pPr algn="ctr"/>
            <a:r>
              <a:rPr lang="ru-RU" sz="4400" b="1" spc="-1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Практическая работа на ПК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394032" y="648737"/>
            <a:ext cx="69977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b="1" spc="-1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«Чтение и отображение ячеек листа </a:t>
            </a:r>
            <a:r>
              <a:rPr lang="en-US" sz="2800" b="1" spc="-1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Excel</a:t>
            </a:r>
            <a:r>
              <a:rPr lang="ru-RU" sz="2800" b="1" spc="-1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»</a:t>
            </a:r>
            <a:endParaRPr lang="ru-RU" sz="2800" b="1" spc="-1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987824" y="1225000"/>
            <a:ext cx="2736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Оценивание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05908" y="1988840"/>
            <a:ext cx="82057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оценку «Удовлетворительно»</a:t>
            </a:r>
          </a:p>
          <a:p>
            <a:pPr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указанные требования задания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06799" y="2659133"/>
            <a:ext cx="81134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оценку </a:t>
            </a:r>
            <a:r>
              <a:rPr lang="ru-RU" altLang="ru-RU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«Хорошо»</a:t>
            </a:r>
            <a:endParaRPr lang="ru-RU" altLang="ru-RU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 для каждого блюда отображать его калорийность в 100 граммах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05907" y="3334123"/>
            <a:ext cx="81143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оценку </a:t>
            </a:r>
            <a:r>
              <a:rPr lang="ru-RU" altLang="ru-RU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«Отлично»</a:t>
            </a:r>
            <a:endParaRPr lang="ru-RU" altLang="ru-RU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 для каждого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блюда указать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его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вес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8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WordArt 5"/>
          <p:cNvSpPr>
            <a:spLocks noChangeArrowheads="1" noChangeShapeType="1" noTextEdit="1"/>
          </p:cNvSpPr>
          <p:nvPr/>
        </p:nvSpPr>
        <p:spPr bwMode="auto">
          <a:xfrm>
            <a:off x="1184672" y="95972"/>
            <a:ext cx="7120011" cy="576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727"/>
              </a:avLst>
            </a:prstTxWarp>
          </a:bodyPr>
          <a:lstStyle/>
          <a:p>
            <a:pPr algn="ctr"/>
            <a:r>
              <a:rPr lang="ru-RU" sz="4400" b="1" spc="-1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Практическая работа на ПК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57251" y="677863"/>
            <a:ext cx="51845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Интерфейсная часть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09527"/>
            <a:ext cx="4563591" cy="5642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42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10590</TotalTime>
  <Words>612</Words>
  <Application>Microsoft Office PowerPoint</Application>
  <PresentationFormat>Экран (4:3)</PresentationFormat>
  <Paragraphs>70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Соседство</vt:lpstr>
      <vt:lpstr>Чтение информации из Excel</vt:lpstr>
      <vt:lpstr>Работа с листами Excel</vt:lpstr>
      <vt:lpstr>Работа с ячейками листа</vt:lpstr>
      <vt:lpstr>Чтение ячеек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Общие понятия БД</dc:title>
  <dc:creator>mama</dc:creator>
  <cp:lastModifiedBy>mama</cp:lastModifiedBy>
  <cp:revision>435</cp:revision>
  <dcterms:created xsi:type="dcterms:W3CDTF">2020-11-22T10:27:39Z</dcterms:created>
  <dcterms:modified xsi:type="dcterms:W3CDTF">2022-01-24T17:56:14Z</dcterms:modified>
</cp:coreProperties>
</file>