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72411659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72411659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72411659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72411659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724116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724116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572411659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572411659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72411659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72411659_0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72411659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572411659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72411659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72411659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72411659_0_1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72411659_0_1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72411659_0_1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72411659_0_1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2πk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46600" y="2893225"/>
            <a:ext cx="61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делать?...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8.	Documentation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676100" y="1152475"/>
            <a:ext cx="5156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Чекаут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Запуск кода по кнопке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Читаемость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Очистка кода, коменты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Readme.md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89950"/>
            <a:ext cx="8520600" cy="9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Comfortaa"/>
                <a:ea typeface="Comfortaa"/>
                <a:cs typeface="Comfortaa"/>
                <a:sym typeface="Comfortaa"/>
              </a:rPr>
              <a:t>SCRUM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402775"/>
            <a:ext cx="8520600" cy="3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Эпики - масштабная задача (курс MTC.Teta)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Стори - подзадача эпика (вторая домашка)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Таски - самые мелкие сущности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Планерки - собрание команды, деление тасков, оценка их сложности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Спринт - процесс выполнения задач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Ретроспектива - собрание, оценка своих действий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fortaa"/>
              <a:buAutoNum type="arabicPeriod"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Planning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676100" y="1152475"/>
            <a:ext cx="51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Взаимодействие</a:t>
            </a:r>
            <a:r>
              <a:rPr lang="ru" sz="2000"/>
              <a:t>: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Чат, созвоны, etc.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Рабочие фреймворки:</a:t>
            </a:r>
            <a:r>
              <a:rPr lang="ru" sz="2000"/>
              <a:t>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Ajile&amp; SCRUM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ПО</a:t>
            </a:r>
            <a:r>
              <a:rPr lang="ru" sz="2000"/>
              <a:t>: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Планировщики задач, и прочая ебала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Сроки</a:t>
            </a:r>
            <a:r>
              <a:rPr lang="ru" sz="2000"/>
              <a:t>: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Сроки проекта, задач, рабочее время, etc.</a:t>
            </a:r>
            <a:endParaRPr sz="200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	Data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676100" y="1152475"/>
            <a:ext cx="51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Поиск на платформах</a:t>
            </a:r>
            <a:r>
              <a:rPr lang="ru" sz="2000"/>
              <a:t>: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Ссылки в файле Эмели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Составление таблички:</a:t>
            </a: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Актуальность, репрезентативность, оценка сложности задачи и экономического эффекта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Планерка:</a:t>
            </a:r>
            <a:endParaRPr sz="20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Выбор датасета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	Goals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676100" y="1152475"/>
            <a:ext cx="5156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-RU" sz="2000" b="1" dirty="0" smtClean="0"/>
              <a:t>Оценка</a:t>
            </a:r>
            <a:r>
              <a:rPr lang="en-US" sz="2000" b="1" dirty="0" smtClean="0"/>
              <a:t>:</a:t>
            </a:r>
            <a:endParaRPr sz="20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/>
              <a:t>Экономическая, социальная выгода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 dirty="0" smtClean="0"/>
              <a:t>Метрика</a:t>
            </a:r>
            <a:r>
              <a:rPr lang="en-US" sz="2000" b="1" dirty="0" smtClean="0"/>
              <a:t>:</a:t>
            </a:r>
            <a:r>
              <a:rPr lang="ru" sz="2000" dirty="0" smtClean="0"/>
              <a:t> </a:t>
            </a:r>
            <a:endParaRPr lang="ru"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/>
              <a:t>Выбор </a:t>
            </a:r>
            <a:r>
              <a:rPr lang="ru" sz="2000" smtClean="0"/>
              <a:t>подходящей метрики</a:t>
            </a:r>
            <a:endParaRPr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4.	Baseline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676100" y="1152475"/>
            <a:ext cx="5156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Обработка данных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NaN, outliers, etc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EDA:</a:t>
            </a:r>
            <a:r>
              <a:rPr lang="ru" sz="2000"/>
              <a:t>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Графики, обзор данных и прочее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Metric: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Выбор метрики оценивания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Baseline model</a:t>
            </a:r>
            <a:r>
              <a:rPr lang="ru" sz="2000"/>
              <a:t>: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Простая модель из sklearn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5. Model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676100" y="1152475"/>
            <a:ext cx="5156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Написание модели(ей)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Более сложные модели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Оценка и подбор гиперпараметров:</a:t>
            </a:r>
            <a:r>
              <a:rPr lang="ru" sz="2000"/>
              <a:t>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cv, grid_search, табличка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Планерка</a:t>
            </a:r>
            <a:r>
              <a:rPr lang="ru" sz="2000"/>
              <a:t>: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	Выбор модели/ансамблирование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6.	Validation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676100" y="1152475"/>
            <a:ext cx="5156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Оценка модели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CV, сравнение с бейзлайном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88" b="1">
                <a:latin typeface="Comfortaa"/>
                <a:ea typeface="Comfortaa"/>
                <a:cs typeface="Comfortaa"/>
                <a:sym typeface="Comfortaa"/>
              </a:rPr>
              <a:t>Этапы</a:t>
            </a:r>
            <a:r>
              <a:rPr lang="ru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26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578400" y="516275"/>
            <a:ext cx="5565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7.	Summary</a:t>
            </a:r>
            <a:endParaRPr sz="24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676100" y="1152475"/>
            <a:ext cx="5156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 b="1"/>
              <a:t>Оценка: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результаты работы модели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Экран (16:9)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Roboto</vt:lpstr>
      <vt:lpstr>Comfortaa</vt:lpstr>
      <vt:lpstr>Arial</vt:lpstr>
      <vt:lpstr>Simple Light</vt:lpstr>
      <vt:lpstr>2πk</vt:lpstr>
      <vt:lpstr>SCRUM</vt:lpstr>
      <vt:lpstr>Этапы: </vt:lpstr>
      <vt:lpstr>Этапы: </vt:lpstr>
      <vt:lpstr>Этапы: </vt:lpstr>
      <vt:lpstr>Этапы: </vt:lpstr>
      <vt:lpstr>Этапы: </vt:lpstr>
      <vt:lpstr>Этапы: </vt:lpstr>
      <vt:lpstr>Этапы: </vt:lpstr>
      <vt:lpstr>Этапы: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2πk</dc:title>
  <cp:lastModifiedBy>vanishnotdnf@gmail.com</cp:lastModifiedBy>
  <cp:revision>1</cp:revision>
  <dcterms:modified xsi:type="dcterms:W3CDTF">2021-07-31T21:23:39Z</dcterms:modified>
</cp:coreProperties>
</file>