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72411659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72411659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72411659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72411659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724116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724116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572411659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572411659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72411659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72411659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572411659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572411659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72411659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72411659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72411659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72411659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72411659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72411659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2πk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46600" y="2893225"/>
            <a:ext cx="61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что делать?...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88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8</a:t>
            </a:r>
            <a:r>
              <a:rPr b="1" lang="ru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	Documentation</a:t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676100" y="1152475"/>
            <a:ext cx="5156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Чекаут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Запуск кода по кнопке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Читаемость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Очистка кода, коменты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Readme.md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89950"/>
            <a:ext cx="8520600" cy="9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fortaa"/>
                <a:ea typeface="Comfortaa"/>
                <a:cs typeface="Comfortaa"/>
                <a:sym typeface="Comfortaa"/>
              </a:rPr>
              <a:t>SCRUM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402775"/>
            <a:ext cx="85206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Эпики - масштабная задача (курс MTC.Teta)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Стори - подзадача эпика (вторая домашка)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Таски - самые мелкие сущности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Планерки - собрание команды, деление тасков, оценка их сложности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Спринт - процесс выполнения задач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Ретроспектива - собрание, оценка своих действий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88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Planning</a:t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676100" y="1152475"/>
            <a:ext cx="5156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Взаимодействие</a:t>
            </a:r>
            <a:r>
              <a:rPr lang="ru" sz="2000"/>
              <a:t>: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Чат, созвоны, etc.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Рабочие фреймворки:</a:t>
            </a:r>
            <a:r>
              <a:rPr lang="ru" sz="2000"/>
              <a:t>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Ajile&amp; SCRUM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ПО</a:t>
            </a:r>
            <a:r>
              <a:rPr lang="ru" sz="2000"/>
              <a:t>: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Планировщики задач, и прочая ебала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Сроки</a:t>
            </a:r>
            <a:r>
              <a:rPr lang="ru" sz="2000"/>
              <a:t>: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Сроки проекта, задач, рабочее время, etc.</a:t>
            </a:r>
            <a:endParaRPr sz="20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88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	Data</a:t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676100" y="1152475"/>
            <a:ext cx="5156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Поиск на платформах</a:t>
            </a:r>
            <a:r>
              <a:rPr lang="ru" sz="2000"/>
              <a:t>: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Ссылки в файле Эмели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Составление таблички: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Актуальность, репрезентативность, оценка сложности задачи и экономического эффекта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Планерка: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</a:t>
            </a:r>
            <a:r>
              <a:rPr lang="ru" sz="2000"/>
              <a:t>ыбор датасета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88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	Goals</a:t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676100" y="1152475"/>
            <a:ext cx="5156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Актуальность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Чат, созвоны, etc.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Экономический эффект</a:t>
            </a:r>
            <a:r>
              <a:rPr b="1" lang="ru" sz="2000"/>
              <a:t>:</a:t>
            </a:r>
            <a:r>
              <a:rPr lang="ru" sz="2000"/>
              <a:t>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Ajile&amp; SCRUM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ПО</a:t>
            </a:r>
            <a:r>
              <a:rPr lang="ru" sz="2000"/>
              <a:t>: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Планировщики задач, и прочая ебала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Сроки</a:t>
            </a:r>
            <a:r>
              <a:rPr lang="ru" sz="2000"/>
              <a:t>: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Сроки проекта, задач, рабочее время, etc.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88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4.	</a:t>
            </a:r>
            <a:r>
              <a:rPr b="1" lang="ru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Baseline</a:t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676100" y="1152475"/>
            <a:ext cx="5156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Обработка данных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NaN, outliers, etc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EDA:</a:t>
            </a:r>
            <a:r>
              <a:rPr lang="ru" sz="2000"/>
              <a:t>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Графики, обзор данных и прочее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Metric: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Выбор метрики оценивания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Baseline model</a:t>
            </a:r>
            <a:r>
              <a:rPr lang="ru" sz="2000"/>
              <a:t>: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Простая модель из sklearn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88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5. Model</a:t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676100" y="1152475"/>
            <a:ext cx="5156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Написание модели(ей)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Более сложные модели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Оценка и подбор гиперпараметров</a:t>
            </a:r>
            <a:r>
              <a:rPr b="1" lang="ru" sz="2000"/>
              <a:t>:</a:t>
            </a:r>
            <a:r>
              <a:rPr lang="ru" sz="2000"/>
              <a:t>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cv, grid_search, табличка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Планерка</a:t>
            </a:r>
            <a:r>
              <a:rPr lang="ru" sz="2000"/>
              <a:t>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	Выбор модели/ансамблирование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88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r>
              <a:rPr b="1" lang="ru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	Validation</a:t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676100" y="1152475"/>
            <a:ext cx="515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Оценка модели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CV, сравнение с бейзлайном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88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r>
              <a:rPr b="1" lang="ru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	Summary</a:t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676100" y="1152475"/>
            <a:ext cx="515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ru" sz="2000"/>
              <a:t>Оценка: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результаты работы модели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