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Comfortaa" panose="020B0604020202020204" charset="0"/>
      <p:regular r:id="rId16"/>
      <p:bold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 autoAdjust="0"/>
    <p:restoredTop sz="94660"/>
  </p:normalViewPr>
  <p:slideViewPr>
    <p:cSldViewPr snapToGrid="0">
      <p:cViewPr>
        <p:scale>
          <a:sx n="100" d="100"/>
          <a:sy n="100" d="100"/>
        </p:scale>
        <p:origin x="22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572411659_0_1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572411659_0_1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572411659_0_1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572411659_0_1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5724116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5724116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572411659_0_1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572411659_0_1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572411659_0_1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572411659_0_1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572411659_0_1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572411659_0_1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572411659_0_1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572411659_0_1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572411659_0_1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572411659_0_1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572411659_0_1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572411659_0_1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lukarovIvan/MTC.Teta_2PiK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teertha/personal-loan-modeling" TargetMode="External"/><Relationship Id="rId2" Type="http://schemas.openxmlformats.org/officeDocument/2006/relationships/hyperlink" Target="https://www.notion.so/2ec43a57e8ca4d03bb355b8f26f4319e?v=35aacddee74c47f2babd97ba957bcd5d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2πk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446600" y="2893225"/>
            <a:ext cx="616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 что делать?...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88" b="1">
                <a:latin typeface="Comfortaa"/>
                <a:ea typeface="Comfortaa"/>
                <a:cs typeface="Comfortaa"/>
                <a:sym typeface="Comfortaa"/>
              </a:rPr>
              <a:t>Этапы</a:t>
            </a:r>
            <a:r>
              <a:rPr lang="ru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2603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Planning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search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Goals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Baseline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Documentation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3578400" y="516275"/>
            <a:ext cx="55656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8.	Documentation</a:t>
            </a:r>
            <a:endParaRPr sz="24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3676100" y="1152475"/>
            <a:ext cx="51561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 b="1"/>
              <a:t>Чекаут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Запуск кода по кнопке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 b="1"/>
              <a:t>Читаемость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Очистка кода, коменты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 b="1"/>
              <a:t>Readme.md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2073990" cy="5727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mfortaa" panose="020B0604020202020204" charset="0"/>
              </a:rPr>
              <a:t>1. Planning</a:t>
            </a:r>
            <a:endParaRPr lang="ru-RU" dirty="0">
              <a:latin typeface="Comfortaa" panose="020B060402020202020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Communication: Telegram+ Discord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Planning: Trello, Notion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GitHub Repo: </a:t>
            </a:r>
            <a:r>
              <a:rPr lang="en-US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hlinkClick r:id="rId2"/>
              </a:rPr>
              <a:t>https://github.com/PolukarovIvan/MTC.Teta_2PiK</a:t>
            </a:r>
            <a:endParaRPr lang="en-US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indent="0">
              <a:buNone/>
            </a:pPr>
            <a:endParaRPr 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758310" y="445025"/>
            <a:ext cx="20739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dirty="0" smtClean="0">
                <a:latin typeface="Comfortaa" panose="020B0604020202020204" charset="0"/>
              </a:rPr>
              <a:t>30.07</a:t>
            </a:r>
            <a:endParaRPr lang="ru-RU" dirty="0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112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2073990" cy="5727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mfortaa" panose="020B0604020202020204" charset="0"/>
              </a:rPr>
              <a:t>2</a:t>
            </a:r>
            <a:r>
              <a:rPr lang="en-US" dirty="0" smtClean="0">
                <a:latin typeface="Comfortaa" panose="020B0604020202020204" charset="0"/>
              </a:rPr>
              <a:t>. Data</a:t>
            </a:r>
            <a:endParaRPr lang="ru-RU" dirty="0">
              <a:latin typeface="Comfortaa" panose="020B060402020202020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Candidates </a:t>
            </a:r>
            <a:r>
              <a:rPr lang="en-US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&amp; Description: </a:t>
            </a:r>
            <a:r>
              <a:rPr lang="en-US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hlinkClick r:id="rId2"/>
              </a:rPr>
              <a:t>https://</a:t>
            </a:r>
            <a:r>
              <a:rPr lang="en-US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hlinkClick r:id="rId2"/>
              </a:rPr>
              <a:t>www.notion.so/2ec43a57e8ca4d03bb355b8f26f4319e?v=35aacddee74c47f2babd97ba957bcd5d</a:t>
            </a:r>
            <a:endParaRPr lang="en-US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Selected: </a:t>
            </a:r>
            <a:r>
              <a:rPr lang="en-US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hlinkClick r:id="rId3"/>
              </a:rPr>
              <a:t>https://</a:t>
            </a:r>
            <a:r>
              <a:rPr lang="en-US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hlinkClick r:id="rId3"/>
              </a:rPr>
              <a:t>www.kaggle.com/teertha/personal-loan-modeling</a:t>
            </a:r>
            <a:endParaRPr lang="en-US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>
              <a:buFontTx/>
              <a:buChar char="-"/>
            </a:pPr>
            <a:endParaRPr 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758310" y="445025"/>
            <a:ext cx="20739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dirty="0" smtClean="0">
                <a:latin typeface="Comfortaa" panose="020B0604020202020204" charset="0"/>
              </a:rPr>
              <a:t>31.07 - 04.08</a:t>
            </a:r>
            <a:endParaRPr lang="ru-RU" dirty="0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281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4609550" cy="5727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mfortaa" panose="020B0604020202020204" charset="0"/>
              </a:rPr>
              <a:t>3-4. Goals &amp; baseline</a:t>
            </a:r>
            <a:endParaRPr lang="ru-RU" dirty="0">
              <a:latin typeface="Comfortaa" panose="020B060402020202020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Baseline: KNN, All normalized features  - Id, ZIP Code ~ 0.95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Metrics: F1, ROC_AUC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642100" y="445025"/>
            <a:ext cx="2190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dirty="0" smtClean="0">
                <a:latin typeface="Comfortaa" panose="020B0604020202020204" charset="0"/>
              </a:rPr>
              <a:t>04.08 - 06.08</a:t>
            </a:r>
            <a:endParaRPr lang="ru-RU" dirty="0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41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189950"/>
            <a:ext cx="8520600" cy="9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Comfortaa"/>
                <a:ea typeface="Comfortaa"/>
                <a:cs typeface="Comfortaa"/>
                <a:sym typeface="Comfortaa"/>
              </a:rPr>
              <a:t>SCRUM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1402775"/>
            <a:ext cx="8520600" cy="3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Эпики - масштабная задача (курс MTC.Teta)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Стори - подзадача эпика (вторая домашка)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Таски - самые мелкие сущности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Планерки - собрание команды, деление тасков, оценка их сложности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Спринт - процесс выполнения задач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Ретроспектива - собрание, оценка своих действий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88" b="1">
                <a:latin typeface="Comfortaa"/>
                <a:ea typeface="Comfortaa"/>
                <a:cs typeface="Comfortaa"/>
                <a:sym typeface="Comfortaa"/>
              </a:rPr>
              <a:t>Этапы</a:t>
            </a:r>
            <a:r>
              <a:rPr lang="ru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578400" y="516275"/>
            <a:ext cx="55656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AutoNum type="arabicPeriod"/>
            </a:pPr>
            <a:r>
              <a:rPr lang="ru" sz="2400" b="1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Planning</a:t>
            </a:r>
            <a:r>
              <a:rPr lang="en-US" sz="2400" b="1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2400" b="1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676100" y="1152475"/>
            <a:ext cx="51561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 b="1"/>
              <a:t>Взаимодействие</a:t>
            </a:r>
            <a:r>
              <a:rPr lang="ru" sz="2000"/>
              <a:t>: 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Чат, созвоны, etc.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 b="1"/>
              <a:t>Рабочие фреймворки:</a:t>
            </a:r>
            <a:r>
              <a:rPr lang="ru" sz="2000"/>
              <a:t> 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Ajile&amp; SCRUM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 b="1"/>
              <a:t>ПО</a:t>
            </a:r>
            <a:r>
              <a:rPr lang="ru" sz="2000"/>
              <a:t>: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Планировщики задач, и прочая ебала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 b="1"/>
              <a:t>Сроки</a:t>
            </a:r>
            <a:r>
              <a:rPr lang="ru" sz="2000"/>
              <a:t>: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Сроки проекта, задач, рабочее время, etc.</a:t>
            </a:r>
            <a:endParaRPr sz="200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2603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Planning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search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Goals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Baseline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Documentation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88" b="1">
                <a:latin typeface="Comfortaa"/>
                <a:ea typeface="Comfortaa"/>
                <a:cs typeface="Comfortaa"/>
                <a:sym typeface="Comfortaa"/>
              </a:rPr>
              <a:t>Этапы</a:t>
            </a:r>
            <a:r>
              <a:rPr lang="ru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578400" y="516275"/>
            <a:ext cx="55656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2.	Data</a:t>
            </a:r>
            <a:endParaRPr sz="24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3676100" y="1152475"/>
            <a:ext cx="51561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 b="1"/>
              <a:t>Поиск на платформах</a:t>
            </a:r>
            <a:r>
              <a:rPr lang="ru" sz="2000"/>
              <a:t>: 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Ссылки в файле Эмели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 b="1"/>
              <a:t>Составление таблички:</a:t>
            </a:r>
            <a:endParaRPr sz="20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Актуальность, репрезентативность, оценка сложности задачи и экономического эффекта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 b="1"/>
              <a:t>Планерка:</a:t>
            </a:r>
            <a:endParaRPr sz="20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Выбор датасета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2603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Planning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search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Goals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Baseline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Documentation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88" b="1">
                <a:latin typeface="Comfortaa"/>
                <a:ea typeface="Comfortaa"/>
                <a:cs typeface="Comfortaa"/>
                <a:sym typeface="Comfortaa"/>
              </a:rPr>
              <a:t>Этапы</a:t>
            </a:r>
            <a:r>
              <a:rPr lang="ru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2603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Planning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search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Goals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Baseline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Documentation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578400" y="516275"/>
            <a:ext cx="55656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3.	Goals</a:t>
            </a:r>
            <a:endParaRPr sz="24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676100" y="1152475"/>
            <a:ext cx="51561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-RU" sz="2000" b="1" dirty="0" smtClean="0"/>
              <a:t>Оценка</a:t>
            </a:r>
            <a:r>
              <a:rPr lang="en-US" sz="2000" b="1" dirty="0" smtClean="0"/>
              <a:t>:</a:t>
            </a:r>
            <a:endParaRPr sz="2000" b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 smtClean="0"/>
              <a:t>Экономическая, социальная выгода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 b="1" dirty="0" smtClean="0"/>
              <a:t>Метрика</a:t>
            </a:r>
            <a:r>
              <a:rPr lang="en-US" sz="2000" b="1" dirty="0" smtClean="0"/>
              <a:t>:</a:t>
            </a:r>
            <a:r>
              <a:rPr lang="ru" sz="2000" dirty="0" smtClean="0"/>
              <a:t> </a:t>
            </a:r>
            <a:endParaRPr lang="ru" sz="2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 smtClean="0"/>
              <a:t>Выбор </a:t>
            </a:r>
            <a:r>
              <a:rPr lang="ru" sz="2000" smtClean="0"/>
              <a:t>подходящей метрики</a:t>
            </a:r>
            <a:endParaRPr sz="20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88" b="1">
                <a:latin typeface="Comfortaa"/>
                <a:ea typeface="Comfortaa"/>
                <a:cs typeface="Comfortaa"/>
                <a:sym typeface="Comfortaa"/>
              </a:rPr>
              <a:t>Этапы</a:t>
            </a:r>
            <a:r>
              <a:rPr lang="ru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2603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Planning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search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Goals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Baseline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Documentation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578400" y="516275"/>
            <a:ext cx="55656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4.	Baseline</a:t>
            </a:r>
            <a:endParaRPr sz="24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676100" y="1152475"/>
            <a:ext cx="51561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 b="1"/>
              <a:t>Обработка данных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NaN, outliers, etc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 b="1"/>
              <a:t>EDA:</a:t>
            </a:r>
            <a:r>
              <a:rPr lang="ru" sz="2000"/>
              <a:t> 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Графики, обзор данных и прочее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 b="1"/>
              <a:t>Metric:</a:t>
            </a:r>
            <a:endParaRPr sz="20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Выбор метрики оценивания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 b="1"/>
              <a:t>Baseline model</a:t>
            </a:r>
            <a:r>
              <a:rPr lang="ru" sz="2000"/>
              <a:t>: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Простая модель из sklearn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88" b="1">
                <a:latin typeface="Comfortaa"/>
                <a:ea typeface="Comfortaa"/>
                <a:cs typeface="Comfortaa"/>
                <a:sym typeface="Comfortaa"/>
              </a:rPr>
              <a:t>Этапы</a:t>
            </a:r>
            <a:r>
              <a:rPr lang="ru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2603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Planning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search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Goals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Baseline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Documentation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578400" y="516275"/>
            <a:ext cx="55656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5. Model</a:t>
            </a:r>
            <a:endParaRPr sz="24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3676100" y="1152475"/>
            <a:ext cx="51561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 b="1"/>
              <a:t>Написание модели(ей)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Более сложные модели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 b="1"/>
              <a:t>Оценка и подбор гиперпараметров:</a:t>
            </a:r>
            <a:r>
              <a:rPr lang="ru" sz="2000"/>
              <a:t> 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cv, grid_search, табличка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 b="1"/>
              <a:t>Планерка</a:t>
            </a:r>
            <a:r>
              <a:rPr lang="ru" sz="2000"/>
              <a:t>: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	Выбор модели/ансамблирование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88" b="1">
                <a:latin typeface="Comfortaa"/>
                <a:ea typeface="Comfortaa"/>
                <a:cs typeface="Comfortaa"/>
                <a:sym typeface="Comfortaa"/>
              </a:rPr>
              <a:t>Этапы</a:t>
            </a:r>
            <a:r>
              <a:rPr lang="ru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2603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Planning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search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Goals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Baseline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Documentation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578400" y="516275"/>
            <a:ext cx="55656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6.	Validation</a:t>
            </a:r>
            <a:endParaRPr sz="24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3676100" y="1152475"/>
            <a:ext cx="51561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 b="1"/>
              <a:t>Оценка модели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CV, сравнение с бейзлайном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88" b="1">
                <a:latin typeface="Comfortaa"/>
                <a:ea typeface="Comfortaa"/>
                <a:cs typeface="Comfortaa"/>
                <a:sym typeface="Comfortaa"/>
              </a:rPr>
              <a:t>Этапы</a:t>
            </a:r>
            <a:r>
              <a:rPr lang="ru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2603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Planning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search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Goals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Baseline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Documentation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578400" y="516275"/>
            <a:ext cx="55656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7.	Summary</a:t>
            </a:r>
            <a:endParaRPr sz="24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3676100" y="1152475"/>
            <a:ext cx="51561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 b="1"/>
              <a:t>Оценка:</a:t>
            </a:r>
            <a:endParaRPr sz="20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результаты работы модели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357</Words>
  <Application>Microsoft Office PowerPoint</Application>
  <PresentationFormat>Экран (16:9)</PresentationFormat>
  <Paragraphs>143</Paragraphs>
  <Slides>13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Comfortaa</vt:lpstr>
      <vt:lpstr>Roboto</vt:lpstr>
      <vt:lpstr>Arial</vt:lpstr>
      <vt:lpstr>Simple Light</vt:lpstr>
      <vt:lpstr>2πk</vt:lpstr>
      <vt:lpstr>SCRUM</vt:lpstr>
      <vt:lpstr>Этапы: </vt:lpstr>
      <vt:lpstr>Этапы: </vt:lpstr>
      <vt:lpstr>Этапы: </vt:lpstr>
      <vt:lpstr>Этапы: </vt:lpstr>
      <vt:lpstr>Этапы: </vt:lpstr>
      <vt:lpstr>Этапы: </vt:lpstr>
      <vt:lpstr>Этапы: </vt:lpstr>
      <vt:lpstr>Этапы: </vt:lpstr>
      <vt:lpstr>1. Planning</vt:lpstr>
      <vt:lpstr>2. Data</vt:lpstr>
      <vt:lpstr>3-4. Goals &amp; baseline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2πk</dc:title>
  <cp:lastModifiedBy>vanishnotdnf@gmail.com</cp:lastModifiedBy>
  <cp:revision>4</cp:revision>
  <dcterms:modified xsi:type="dcterms:W3CDTF">2021-08-09T01:52:55Z</dcterms:modified>
</cp:coreProperties>
</file>