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2932b41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2932b41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9cbd22c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9cbd22c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2932b41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2932b41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cbd22c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cbd22c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93aecac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93aecac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cbd22c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cbd22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cbd22c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cbd22c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cbd22c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cbd22c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932b41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932b41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Session - bonded by Thread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Persistent Context - Entities state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Action Queue - collection of queries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2932b41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2932b41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B212C"/>
                </a:solidFill>
              </a:rPr>
              <a:t>To trigger execution of queries hibernate or you perform flush operation.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932b41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932b41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932b41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932b41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-tinyurl.herokuapp.com/url/9" TargetMode="External"/><Relationship Id="rId4" Type="http://schemas.openxmlformats.org/officeDocument/2006/relationships/hyperlink" Target="https://hibernate.org/orm/documentation/5.4/" TargetMode="External"/><Relationship Id="rId5" Type="http://schemas.openxmlformats.org/officeDocument/2006/relationships/hyperlink" Target="https://docs.spring.io/spring-data/jpa/docs/current/reference/html/#reference" TargetMode="External"/><Relationship Id="rId6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ibernate/hibernate-orm/blob/e5dc635a52362f69b69acb8d5b166b69b165dbbd/hibernate-core/src/main/java/org/hibernate/engine/spi/ActionQueue.java#L10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6100" y="11148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cook Hibernate and not get your hands dirty.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59225" y="4344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Yevgen Polukov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13" y="1307850"/>
            <a:ext cx="3814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https://app-tinyurl.herokuapp.com/url/9</a:t>
            </a:r>
            <a:endParaRPr sz="1400" u="sng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-  High-Performance Java Persistence Book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https://hibernate.org/orm/documentation/5.4/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https://docs.spring.io/spring-data/jpa/docs/current/reference/html/#reference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00D1B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5075" y="901099"/>
            <a:ext cx="1714150" cy="22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16625" y="1811550"/>
            <a:ext cx="70389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You should know the tools that you are using.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00225" y="219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QA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75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ORM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Persistence Context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Action Queue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Flush</a:t>
            </a:r>
            <a:endParaRPr sz="22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300" y="1567550"/>
            <a:ext cx="3341100" cy="1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025" y="3482675"/>
            <a:ext cx="3423650" cy="11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46125" y="202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T</a:t>
            </a:r>
            <a:r>
              <a:rPr lang="ru" sz="3400"/>
              <a:t>he speech is good but show me the code.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Session </a:t>
            </a:r>
            <a:r>
              <a:rPr lang="ru"/>
              <a:t>boundaries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1 - level cache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Lazy loading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Dirty</a:t>
            </a:r>
            <a:r>
              <a:rPr b="1" lang="ru" sz="1900"/>
              <a:t> Checking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Orphanremoval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Only works in session context !!!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Hibernate Event Model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544250" y="1726650"/>
            <a:ext cx="1568700" cy="914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754463" y="1726650"/>
            <a:ext cx="1848300" cy="914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Listener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073725" y="1726650"/>
            <a:ext cx="1848300" cy="914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</a:t>
            </a:r>
            <a:endParaRPr/>
          </a:p>
        </p:txBody>
      </p:sp>
      <p:cxnSp>
        <p:nvCxnSpPr>
          <p:cNvPr id="163" name="Google Shape;163;p17"/>
          <p:cNvCxnSpPr>
            <a:stCxn id="160" idx="3"/>
            <a:endCxn id="161" idx="1"/>
          </p:cNvCxnSpPr>
          <p:nvPr/>
        </p:nvCxnSpPr>
        <p:spPr>
          <a:xfrm>
            <a:off x="3112950" y="2183700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7"/>
          <p:cNvCxnSpPr>
            <a:stCxn id="161" idx="3"/>
            <a:endCxn id="162" idx="1"/>
          </p:cNvCxnSpPr>
          <p:nvPr/>
        </p:nvCxnSpPr>
        <p:spPr>
          <a:xfrm>
            <a:off x="5602763" y="2183700"/>
            <a:ext cx="4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/>
          <p:nvPr/>
        </p:nvSpPr>
        <p:spPr>
          <a:xfrm>
            <a:off x="5979475" y="3441150"/>
            <a:ext cx="2018500" cy="802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 Queue</a:t>
            </a:r>
            <a:endParaRPr/>
          </a:p>
        </p:txBody>
      </p:sp>
      <p:cxnSp>
        <p:nvCxnSpPr>
          <p:cNvPr id="166" name="Google Shape;166;p17"/>
          <p:cNvCxnSpPr>
            <a:stCxn id="162" idx="2"/>
            <a:endCxn id="165" idx="0"/>
          </p:cNvCxnSpPr>
          <p:nvPr/>
        </p:nvCxnSpPr>
        <p:spPr>
          <a:xfrm flipH="1">
            <a:off x="6988875" y="2640750"/>
            <a:ext cx="900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 up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771900" y="1371600"/>
            <a:ext cx="1682400" cy="76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Session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231225" y="2809900"/>
            <a:ext cx="1682400" cy="76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Persistent Context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518600" y="2863475"/>
            <a:ext cx="1682400" cy="76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 Queue</a:t>
            </a:r>
            <a:endParaRPr/>
          </a:p>
        </p:txBody>
      </p:sp>
      <p:cxnSp>
        <p:nvCxnSpPr>
          <p:cNvPr id="175" name="Google Shape;175;p18"/>
          <p:cNvCxnSpPr>
            <a:stCxn id="172" idx="2"/>
            <a:endCxn id="173" idx="0"/>
          </p:cNvCxnSpPr>
          <p:nvPr/>
        </p:nvCxnSpPr>
        <p:spPr>
          <a:xfrm flipH="1">
            <a:off x="3072300" y="2132400"/>
            <a:ext cx="15408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72" idx="2"/>
            <a:endCxn id="174" idx="0"/>
          </p:cNvCxnSpPr>
          <p:nvPr/>
        </p:nvCxnSpPr>
        <p:spPr>
          <a:xfrm>
            <a:off x="4613100" y="2132400"/>
            <a:ext cx="17466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Trigger query execution from Action Queue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488050" y="2341175"/>
            <a:ext cx="2426200" cy="9141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 Queue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841825" y="1924775"/>
            <a:ext cx="1698300" cy="1746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Database</a:t>
            </a:r>
            <a:endParaRPr/>
          </a:p>
        </p:txBody>
      </p:sp>
      <p:cxnSp>
        <p:nvCxnSpPr>
          <p:cNvPr id="184" name="Google Shape;184;p19"/>
          <p:cNvCxnSpPr>
            <a:stCxn id="182" idx="4"/>
            <a:endCxn id="183" idx="2"/>
          </p:cNvCxnSpPr>
          <p:nvPr/>
        </p:nvCxnSpPr>
        <p:spPr>
          <a:xfrm>
            <a:off x="3914250" y="2798225"/>
            <a:ext cx="29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4787675" y="2248250"/>
            <a:ext cx="169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flush()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 Queue order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307850"/>
            <a:ext cx="70389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OrphanRemovalAction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AbstractEntityInsertAction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EntityUpdateAction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QueuedOperationCollectionAction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CollectionRemoveAction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CollectionUpdateAction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CollectionRecreateAction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EntityDeleteAction</a:t>
            </a:r>
            <a:endParaRPr/>
          </a:p>
          <a:p>
            <a:pPr indent="0" lvl="0" marL="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rPr lang="ru"/>
              <a:t>reference from code 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https://github.com/hibernate/hibernate-orm/blob/e5dc635a52362f69b69acb8d5b166b69b165dbbd/hibernate-core/src/main/java/org/hibernate/engine/spi/ActionQueue.java#L106</a:t>
            </a:r>
            <a:endParaRPr/>
          </a:p>
          <a:p>
            <a:pPr indent="0" lvl="0" marL="0" rtl="0" algn="l">
              <a:spcBef>
                <a:spcPts val="4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 action</a:t>
            </a:r>
            <a:r>
              <a:rPr lang="ru"/>
              <a:t> (</a:t>
            </a:r>
            <a:r>
              <a:rPr lang="ru"/>
              <a:t>Dirty Checking</a:t>
            </a:r>
            <a:r>
              <a:rPr lang="ru"/>
              <a:t>)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617450" y="2077150"/>
            <a:ext cx="1439400" cy="127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Entity</a:t>
            </a:r>
            <a:endParaRPr sz="2200"/>
          </a:p>
        </p:txBody>
      </p:sp>
      <p:sp>
        <p:nvSpPr>
          <p:cNvPr id="198" name="Google Shape;198;p21"/>
          <p:cNvSpPr/>
          <p:nvPr/>
        </p:nvSpPr>
        <p:spPr>
          <a:xfrm>
            <a:off x="5166475" y="2077150"/>
            <a:ext cx="2306100" cy="127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Snapshot copy</a:t>
            </a:r>
            <a:endParaRPr sz="2200"/>
          </a:p>
        </p:txBody>
      </p:sp>
      <p:cxnSp>
        <p:nvCxnSpPr>
          <p:cNvPr id="199" name="Google Shape;199;p21"/>
          <p:cNvCxnSpPr>
            <a:stCxn id="197" idx="3"/>
            <a:endCxn id="198" idx="1"/>
          </p:cNvCxnSpPr>
          <p:nvPr/>
        </p:nvCxnSpPr>
        <p:spPr>
          <a:xfrm>
            <a:off x="3056850" y="2716000"/>
            <a:ext cx="21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