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1" r:id="rId8"/>
    <p:sldId id="260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BC2C-18A8-4B77-AADF-3F2EDAA0456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7FEC-88C7-434E-BD73-DE16CD6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" y="107823"/>
            <a:ext cx="7800975" cy="421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13" y="4195953"/>
            <a:ext cx="2828925" cy="51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67144" y="4710303"/>
            <a:ext cx="2340864" cy="80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SEO Analysis&amp; Audit Report Sep 2021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0"/>
            <a:ext cx="10496550" cy="6679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45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98280" y="5669280"/>
            <a:ext cx="3093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1224" y="420624"/>
            <a:ext cx="79065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https://ty-education.com/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2259330"/>
            <a:ext cx="4248150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096000" y="1491234"/>
            <a:ext cx="574548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https://fonts.googleapis.com/css?family=Muli:400,600,700,800,900&amp;display=swap</a:t>
            </a:r>
          </a:p>
          <a:p>
            <a:r>
              <a:rPr lang="en-US" sz="1100" dirty="0"/>
              <a:t>https://www.facebook.com/tr?id=537494160776221&amp;ev=PageView&amp;noscript=1</a:t>
            </a:r>
          </a:p>
          <a:p>
            <a:r>
              <a:rPr lang="en-US" sz="1100" dirty="0"/>
              <a:t>https://code.jquery.com/jquery-3.1.1.min.js</a:t>
            </a:r>
          </a:p>
          <a:p>
            <a:r>
              <a:rPr lang="en-US" sz="1100" dirty="0"/>
              <a:t>https://www.youtube.com/channel/UC-HTxdXwvUfp3aYyxqMYlqA</a:t>
            </a:r>
          </a:p>
          <a:p>
            <a:r>
              <a:rPr lang="en-US" sz="1100" dirty="0"/>
              <a:t>https://www.facebook.com/TYEducationInc</a:t>
            </a:r>
          </a:p>
          <a:p>
            <a:r>
              <a:rPr lang="en-US" sz="1100" dirty="0"/>
              <a:t>https://www.linkedin.com/company/tyeducation</a:t>
            </a:r>
          </a:p>
          <a:p>
            <a:r>
              <a:rPr lang="en-US" sz="1100" dirty="0"/>
              <a:t>https://unpkg.com/sweetalert@2.1.0/dist/sweetalert.min.js</a:t>
            </a:r>
          </a:p>
          <a:p>
            <a:r>
              <a:rPr lang="en-US" sz="1100" dirty="0"/>
              <a:t>https://twitter.com/TYEducation1</a:t>
            </a:r>
          </a:p>
          <a:p>
            <a:r>
              <a:rPr lang="en-US" sz="1100" dirty="0"/>
              <a:t>http://40.121.223.140/course</a:t>
            </a:r>
          </a:p>
          <a:p>
            <a:r>
              <a:rPr lang="en-US" sz="1100" dirty="0"/>
              <a:t>https://en.wikipedia.org/wiki/Business_strategy</a:t>
            </a:r>
          </a:p>
          <a:p>
            <a:r>
              <a:rPr lang="en-US" sz="1100" dirty="0"/>
              <a:t>http://159.89.0.139/dummy-header.png</a:t>
            </a:r>
          </a:p>
          <a:p>
            <a:r>
              <a:rPr lang="en-US" sz="1100" dirty="0"/>
              <a:t>https://en.wikipedia.org/wiki/Mindshare</a:t>
            </a:r>
          </a:p>
          <a:p>
            <a:r>
              <a:rPr lang="en-US" sz="1100" dirty="0"/>
              <a:t>https://en.wikipedia.org/wiki/Leadership</a:t>
            </a:r>
          </a:p>
          <a:p>
            <a:r>
              <a:rPr lang="en-US" sz="1100" dirty="0"/>
              <a:t>https://www.tytir.com/</a:t>
            </a:r>
          </a:p>
          <a:p>
            <a:r>
              <a:rPr lang="en-US" sz="1100" dirty="0"/>
              <a:t>https://www.facebook.com/TY-Tir-100177172188496</a:t>
            </a:r>
          </a:p>
          <a:p>
            <a:r>
              <a:rPr lang="en-US" sz="1100" dirty="0"/>
              <a:t>https://www.nortonlifelock.com/in/en/</a:t>
            </a:r>
          </a:p>
          <a:p>
            <a:r>
              <a:rPr lang="en-US" sz="1100" dirty="0"/>
              <a:t>https://code.jquery.com/jquery-1.11.3.min.js</a:t>
            </a:r>
          </a:p>
          <a:p>
            <a:r>
              <a:rPr lang="en-US" sz="1100" dirty="0"/>
              <a:t>https://www.instagram.com/tytir.id/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66944" y="3547872"/>
            <a:ext cx="829056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5084064" y="1865376"/>
            <a:ext cx="1847088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84064" y="118872"/>
            <a:ext cx="218846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59" y="1475232"/>
            <a:ext cx="4276725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851904" y="920192"/>
            <a:ext cx="430377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https://catalog.ty-education.com/tyedu_uscourses</a:t>
            </a:r>
          </a:p>
          <a:p>
            <a:r>
              <a:rPr lang="en-US" sz="1000" dirty="0"/>
              <a:t>https://catalog.ty-education.com/tyedu_canadacourses</a:t>
            </a:r>
          </a:p>
          <a:p>
            <a:r>
              <a:rPr lang="en-US" sz="1000" dirty="0"/>
              <a:t>https://catalog.ty-education.com/coursevod?lang=1</a:t>
            </a:r>
          </a:p>
          <a:p>
            <a:r>
              <a:rPr lang="en-US" sz="1000" dirty="0"/>
              <a:t>https://catalog.ty-education.com/tyedu_indiacourses</a:t>
            </a:r>
          </a:p>
          <a:p>
            <a:r>
              <a:rPr lang="en-US" sz="1000" dirty="0"/>
              <a:t>https://catalog.ty-education.com/tyedu_indonesiacourses</a:t>
            </a:r>
          </a:p>
          <a:p>
            <a:r>
              <a:rPr lang="en-US" sz="1000" dirty="0"/>
              <a:t>https://catalog.ty-education.com/tyedu_ukcourses</a:t>
            </a:r>
          </a:p>
          <a:p>
            <a:r>
              <a:rPr lang="en-US" sz="1000" dirty="0"/>
              <a:t>https://catalog.ty-education.com/tyedu_uaecourses</a:t>
            </a:r>
          </a:p>
          <a:p>
            <a:r>
              <a:rPr lang="en-US" sz="1000" dirty="0"/>
              <a:t>https://catalog.ty-education.com/course_catalog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4752" y="2456688"/>
            <a:ext cx="1676400" cy="57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31152" y="2615487"/>
            <a:ext cx="4888992" cy="39703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https://ty-education.com/</a:t>
            </a:r>
          </a:p>
          <a:p>
            <a:r>
              <a:rPr lang="en-US" sz="900" dirty="0"/>
              <a:t>https://ty-education.com/uae-iselect.php</a:t>
            </a:r>
          </a:p>
          <a:p>
            <a:r>
              <a:rPr lang="en-US" sz="900" dirty="0"/>
              <a:t>https://ty-education.com/techforbusiness.php</a:t>
            </a:r>
          </a:p>
          <a:p>
            <a:r>
              <a:rPr lang="en-US" sz="900" dirty="0"/>
              <a:t>https://ty-education.com/partners.php</a:t>
            </a:r>
          </a:p>
          <a:p>
            <a:r>
              <a:rPr lang="en-US" sz="900" dirty="0"/>
              <a:t>https://ty-education.com/uk-iselect.php</a:t>
            </a:r>
          </a:p>
          <a:p>
            <a:r>
              <a:rPr lang="en-US" sz="900" dirty="0"/>
              <a:t>https://ty-education.com/indonesia-iselect.php</a:t>
            </a:r>
          </a:p>
          <a:p>
            <a:r>
              <a:rPr lang="en-US" sz="900" dirty="0"/>
              <a:t>https://ty-education.com/lifelongskills.php</a:t>
            </a:r>
          </a:p>
          <a:p>
            <a:r>
              <a:rPr lang="en-US" sz="900" dirty="0"/>
              <a:t>https://ty-education.com/ty-tir.php</a:t>
            </a:r>
          </a:p>
          <a:p>
            <a:r>
              <a:rPr lang="en-US" sz="900" dirty="0"/>
              <a:t>https://ty-education.com/ourvision.php</a:t>
            </a:r>
          </a:p>
          <a:p>
            <a:r>
              <a:rPr lang="en-US" sz="900" dirty="0"/>
              <a:t>https://ty-education.com/deliverymodel.php</a:t>
            </a:r>
          </a:p>
          <a:p>
            <a:r>
              <a:rPr lang="en-US" sz="900" dirty="0"/>
              <a:t>https://ty-education.com/businessfortech.php</a:t>
            </a:r>
          </a:p>
          <a:p>
            <a:r>
              <a:rPr lang="en-US" sz="900" dirty="0"/>
              <a:t>https://ty-education.com/india-iselect.php</a:t>
            </a:r>
          </a:p>
          <a:p>
            <a:r>
              <a:rPr lang="en-US" sz="900" dirty="0"/>
              <a:t>https://ty-education.com/insurance-agents.php</a:t>
            </a:r>
          </a:p>
          <a:p>
            <a:r>
              <a:rPr lang="en-US" sz="900" dirty="0"/>
              <a:t>https://ty-education.com/pressrelease.php</a:t>
            </a:r>
          </a:p>
          <a:p>
            <a:r>
              <a:rPr lang="en-US" sz="900" dirty="0"/>
              <a:t>https://ty-education.com/wilpower.php</a:t>
            </a:r>
          </a:p>
          <a:p>
            <a:r>
              <a:rPr lang="en-US" sz="900" dirty="0"/>
              <a:t>https://ty-education.com/certifications.php</a:t>
            </a:r>
          </a:p>
          <a:p>
            <a:r>
              <a:rPr lang="en-US" sz="900" dirty="0"/>
              <a:t>https://ty-education.com/privacy-policy.php</a:t>
            </a:r>
          </a:p>
          <a:p>
            <a:r>
              <a:rPr lang="en-US" sz="900" dirty="0"/>
              <a:t>https://ty-education.com/bootcamp.php</a:t>
            </a:r>
          </a:p>
          <a:p>
            <a:r>
              <a:rPr lang="en-US" sz="900" dirty="0"/>
              <a:t>https://ty-education.com/instructors.php</a:t>
            </a:r>
          </a:p>
          <a:p>
            <a:r>
              <a:rPr lang="en-US" sz="900" dirty="0"/>
              <a:t>https://ty-education.com/ourteam.php</a:t>
            </a:r>
          </a:p>
          <a:p>
            <a:r>
              <a:rPr lang="en-US" sz="900" dirty="0"/>
              <a:t>https://ty-education.com/VOD.php</a:t>
            </a:r>
          </a:p>
          <a:p>
            <a:r>
              <a:rPr lang="en-US" sz="900" dirty="0"/>
              <a:t>https://ty-education.com/canada-iselect.php</a:t>
            </a:r>
          </a:p>
          <a:p>
            <a:r>
              <a:rPr lang="en-US" sz="900" dirty="0"/>
              <a:t>https://ty-education.com/alliances.php</a:t>
            </a:r>
          </a:p>
          <a:p>
            <a:r>
              <a:rPr lang="en-US" sz="900" dirty="0"/>
              <a:t>https://ty-education.com/usa-iselect.php</a:t>
            </a:r>
          </a:p>
          <a:p>
            <a:r>
              <a:rPr lang="en-US" sz="900" dirty="0"/>
              <a:t>https://ty-education.com/students.php</a:t>
            </a:r>
          </a:p>
          <a:p>
            <a:r>
              <a:rPr lang="en-US" sz="900" dirty="0"/>
              <a:t>http://lms.ty-education.com/course/index.php?categoryid=13</a:t>
            </a:r>
          </a:p>
          <a:p>
            <a:r>
              <a:rPr lang="en-US" sz="900" dirty="0"/>
              <a:t>http://lms.ty-education.com/course/index.php?categoryid=11</a:t>
            </a:r>
          </a:p>
          <a:p>
            <a:r>
              <a:rPr lang="en-US" sz="900" dirty="0"/>
              <a:t>http://lms.ty-education.com/course/index.php?categoryid=10</a:t>
            </a:r>
          </a:p>
        </p:txBody>
      </p:sp>
    </p:spTree>
    <p:extLst>
      <p:ext uri="{BB962C8B-B14F-4D97-AF65-F5344CB8AC3E}">
        <p14:creationId xmlns:p14="http://schemas.microsoft.com/office/powerpoint/2010/main" val="1009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84064" y="118872"/>
            <a:ext cx="218846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22" y="1744599"/>
            <a:ext cx="422910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281422" y="2386584"/>
            <a:ext cx="1415034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96456" y="908775"/>
            <a:ext cx="501700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https://ty-education.com/</a:t>
            </a:r>
          </a:p>
          <a:p>
            <a:r>
              <a:rPr lang="en-US" sz="900" dirty="0"/>
              <a:t>https://ty-education.com/uae-iselect.php</a:t>
            </a:r>
          </a:p>
          <a:p>
            <a:r>
              <a:rPr lang="en-US" sz="900" dirty="0"/>
              <a:t>https://ty-education.com/techforbusiness.php</a:t>
            </a:r>
          </a:p>
          <a:p>
            <a:r>
              <a:rPr lang="en-US" sz="900" dirty="0"/>
              <a:t>https://ty-education.com/partners.php</a:t>
            </a:r>
          </a:p>
          <a:p>
            <a:r>
              <a:rPr lang="en-US" sz="900" dirty="0"/>
              <a:t>https://ty-education.com/uk-iselect.php</a:t>
            </a:r>
          </a:p>
          <a:p>
            <a:r>
              <a:rPr lang="en-US" sz="900" dirty="0"/>
              <a:t>https://ty-education.com/indonesia-iselect.php</a:t>
            </a:r>
          </a:p>
          <a:p>
            <a:r>
              <a:rPr lang="en-US" sz="900" dirty="0"/>
              <a:t>https://ty-education.com/lifelongskills.php</a:t>
            </a:r>
          </a:p>
          <a:p>
            <a:r>
              <a:rPr lang="en-US" sz="900" dirty="0"/>
              <a:t>https://ty-education.com/ty-tir.php</a:t>
            </a:r>
          </a:p>
          <a:p>
            <a:r>
              <a:rPr lang="en-US" sz="900" dirty="0"/>
              <a:t>https://ty-education.com/ourvision.php</a:t>
            </a:r>
          </a:p>
          <a:p>
            <a:r>
              <a:rPr lang="en-US" sz="900" dirty="0"/>
              <a:t>https://ty-education.com/deliverymodel.php</a:t>
            </a:r>
          </a:p>
          <a:p>
            <a:r>
              <a:rPr lang="en-US" sz="900" dirty="0"/>
              <a:t>https://ty-education.com/businessfortech.php</a:t>
            </a:r>
          </a:p>
          <a:p>
            <a:r>
              <a:rPr lang="en-US" sz="900" dirty="0"/>
              <a:t>https://ty-education.com/india-iselect.php</a:t>
            </a:r>
          </a:p>
          <a:p>
            <a:r>
              <a:rPr lang="en-US" sz="900" dirty="0"/>
              <a:t>https://ty-education.com/insurance-agents.php</a:t>
            </a:r>
          </a:p>
          <a:p>
            <a:r>
              <a:rPr lang="en-US" sz="900" dirty="0"/>
              <a:t>https://ty-education.com/pressrelease.php</a:t>
            </a:r>
          </a:p>
          <a:p>
            <a:r>
              <a:rPr lang="en-US" sz="900" dirty="0"/>
              <a:t>https://ty-education.com/wilpower.php</a:t>
            </a:r>
          </a:p>
          <a:p>
            <a:r>
              <a:rPr lang="en-US" sz="900" dirty="0"/>
              <a:t>https://ty-education.com/certifications.php</a:t>
            </a:r>
          </a:p>
          <a:p>
            <a:r>
              <a:rPr lang="en-US" sz="900" dirty="0"/>
              <a:t>https://ty-education.com/privacy-policy.php</a:t>
            </a:r>
          </a:p>
          <a:p>
            <a:r>
              <a:rPr lang="en-US" sz="900" dirty="0"/>
              <a:t>https://ty-education.com/bootcamp.php</a:t>
            </a:r>
          </a:p>
          <a:p>
            <a:r>
              <a:rPr lang="en-US" sz="900" dirty="0"/>
              <a:t>https://ty-education.com/instructors.php</a:t>
            </a:r>
          </a:p>
          <a:p>
            <a:r>
              <a:rPr lang="en-US" sz="900" dirty="0"/>
              <a:t>https://ty-education.com/ourteam.php</a:t>
            </a:r>
          </a:p>
          <a:p>
            <a:r>
              <a:rPr lang="en-US" sz="900" dirty="0"/>
              <a:t>https://ty-education.com/VOD.php</a:t>
            </a:r>
          </a:p>
          <a:p>
            <a:r>
              <a:rPr lang="en-US" sz="900" dirty="0"/>
              <a:t>https://ty-education.com/canada-iselect.php</a:t>
            </a:r>
          </a:p>
          <a:p>
            <a:r>
              <a:rPr lang="en-US" sz="900" dirty="0"/>
              <a:t>https://ty-education.com/alliances.php</a:t>
            </a:r>
          </a:p>
          <a:p>
            <a:r>
              <a:rPr lang="en-US" sz="900" dirty="0"/>
              <a:t>https://ty-education.com/usa-iselect.php</a:t>
            </a:r>
          </a:p>
          <a:p>
            <a:r>
              <a:rPr lang="en-US" sz="900" dirty="0"/>
              <a:t>https://ty-education.com/students.php</a:t>
            </a:r>
          </a:p>
          <a:p>
            <a:r>
              <a:rPr lang="en-US" sz="900" dirty="0"/>
              <a:t>https://catalog.ty-education.com/tyedu_uscourses</a:t>
            </a:r>
          </a:p>
          <a:p>
            <a:r>
              <a:rPr lang="en-US" sz="900" dirty="0"/>
              <a:t>https://catalog.ty-education.com/tyedu_canadacourses</a:t>
            </a:r>
          </a:p>
          <a:p>
            <a:r>
              <a:rPr lang="en-US" sz="900" dirty="0"/>
              <a:t>https://catalog.ty-education.com/coursevod?lang=1</a:t>
            </a:r>
          </a:p>
          <a:p>
            <a:r>
              <a:rPr lang="en-US" sz="900" dirty="0"/>
              <a:t>http://lms.ty-education.com/login/forgot_password.php</a:t>
            </a:r>
          </a:p>
          <a:p>
            <a:r>
              <a:rPr lang="en-US" sz="900" dirty="0"/>
              <a:t>http://lms.ty-education.com/course/index.php</a:t>
            </a:r>
          </a:p>
          <a:p>
            <a:r>
              <a:rPr lang="en-US" sz="900" dirty="0"/>
              <a:t>http://lms.ty-education.com/course/index.php?categoryid=13</a:t>
            </a:r>
          </a:p>
          <a:p>
            <a:r>
              <a:rPr lang="en-US" sz="900" dirty="0"/>
              <a:t>http://lms.ty-education.com/course/index.php?categoryid=11</a:t>
            </a:r>
          </a:p>
          <a:p>
            <a:r>
              <a:rPr lang="en-US" sz="900" dirty="0"/>
              <a:t>http://lms.ty-education.com/course/index.php?categoryid=10</a:t>
            </a:r>
          </a:p>
          <a:p>
            <a:r>
              <a:rPr lang="en-US" sz="900" dirty="0"/>
              <a:t>https://catalog.ty-education.com/tyedu_indiacourses</a:t>
            </a:r>
          </a:p>
          <a:p>
            <a:r>
              <a:rPr lang="en-US" sz="900" dirty="0"/>
              <a:t>https://catalog.ty-education.com/tyedu_indonesiacourses</a:t>
            </a:r>
          </a:p>
          <a:p>
            <a:r>
              <a:rPr lang="en-US" sz="900" dirty="0"/>
              <a:t>https://catalog.ty-education.com/tyedu_ukcourses</a:t>
            </a:r>
          </a:p>
          <a:p>
            <a:r>
              <a:rPr lang="en-US" sz="900" dirty="0"/>
              <a:t>https://catalog.ty-education.com/tyedu_uaecourses</a:t>
            </a:r>
          </a:p>
          <a:p>
            <a:r>
              <a:rPr lang="en-US" sz="900" dirty="0"/>
              <a:t>https://catalog.ty-education.com/course_catalog</a:t>
            </a:r>
          </a:p>
        </p:txBody>
      </p:sp>
    </p:spTree>
    <p:extLst>
      <p:ext uri="{BB962C8B-B14F-4D97-AF65-F5344CB8AC3E}">
        <p14:creationId xmlns:p14="http://schemas.microsoft.com/office/powerpoint/2010/main" val="2276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4064" y="118872"/>
            <a:ext cx="218846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Tags &amp; LCP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7256" y="3714560"/>
            <a:ext cx="1570482" cy="101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07" y="1476946"/>
            <a:ext cx="4286250" cy="3190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5477256" y="1947672"/>
            <a:ext cx="3429000" cy="124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24877" y="3968103"/>
            <a:ext cx="1278827" cy="1335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75923" y="2550914"/>
            <a:ext cx="2552509" cy="367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796909" y="118872"/>
            <a:ext cx="3254883" cy="4647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https://ty-education.com/uae-iselect.php</a:t>
            </a:r>
          </a:p>
          <a:p>
            <a:r>
              <a:rPr lang="en-US" sz="800" dirty="0"/>
              <a:t>https://ty-education.com/techforbusiness.php</a:t>
            </a:r>
          </a:p>
          <a:p>
            <a:r>
              <a:rPr lang="en-US" sz="800" dirty="0"/>
              <a:t>https://ty-education.com/partners.php</a:t>
            </a:r>
          </a:p>
          <a:p>
            <a:r>
              <a:rPr lang="en-US" sz="800" dirty="0"/>
              <a:t>https://ty-education.com/uk-iselect.php</a:t>
            </a:r>
          </a:p>
          <a:p>
            <a:r>
              <a:rPr lang="en-US" sz="800" dirty="0"/>
              <a:t>https://ty-education.com/indonesia-iselect.php</a:t>
            </a:r>
          </a:p>
          <a:p>
            <a:r>
              <a:rPr lang="en-US" sz="800" dirty="0"/>
              <a:t>https://ty-education.com/lifelongskills.php</a:t>
            </a:r>
          </a:p>
          <a:p>
            <a:r>
              <a:rPr lang="en-US" sz="800" dirty="0"/>
              <a:t>https://ty-education.com/ty-tir.php</a:t>
            </a:r>
          </a:p>
          <a:p>
            <a:r>
              <a:rPr lang="en-US" sz="800" dirty="0"/>
              <a:t>https://ty-education.com/deliverymodel.php</a:t>
            </a:r>
          </a:p>
          <a:p>
            <a:r>
              <a:rPr lang="en-US" sz="800" dirty="0"/>
              <a:t>https://ty-education.com/businessfortech.php</a:t>
            </a:r>
          </a:p>
          <a:p>
            <a:r>
              <a:rPr lang="en-US" sz="800" dirty="0"/>
              <a:t>https://ty-education.com/india-iselect.php</a:t>
            </a:r>
          </a:p>
          <a:p>
            <a:r>
              <a:rPr lang="en-US" sz="800" dirty="0"/>
              <a:t>https://ty-education.com/insurance-agents.php</a:t>
            </a:r>
          </a:p>
          <a:p>
            <a:r>
              <a:rPr lang="en-US" sz="800" dirty="0"/>
              <a:t>http://lms.ty-education.com/</a:t>
            </a:r>
          </a:p>
          <a:p>
            <a:r>
              <a:rPr lang="en-US" sz="800" dirty="0"/>
              <a:t>https://ty-education.com/pressrelease.php</a:t>
            </a:r>
          </a:p>
          <a:p>
            <a:r>
              <a:rPr lang="en-US" sz="800" dirty="0"/>
              <a:t>https://ty-education.com/wilpower.php</a:t>
            </a:r>
          </a:p>
          <a:p>
            <a:r>
              <a:rPr lang="en-US" sz="800" dirty="0"/>
              <a:t>https://ty-education.com/certifications.php</a:t>
            </a:r>
          </a:p>
          <a:p>
            <a:r>
              <a:rPr lang="en-US" sz="800" dirty="0"/>
              <a:t>https://ty-education.com/privacy-policy.php</a:t>
            </a:r>
          </a:p>
          <a:p>
            <a:r>
              <a:rPr lang="en-US" sz="800" dirty="0"/>
              <a:t>https://ty-education.com/bootcamp.php</a:t>
            </a:r>
          </a:p>
          <a:p>
            <a:r>
              <a:rPr lang="en-US" sz="800" dirty="0"/>
              <a:t>https://ty-education.com/instructors.php</a:t>
            </a:r>
          </a:p>
          <a:p>
            <a:r>
              <a:rPr lang="en-US" sz="800" dirty="0"/>
              <a:t>https://ty-education.com/ourteam.php</a:t>
            </a:r>
          </a:p>
          <a:p>
            <a:r>
              <a:rPr lang="en-US" sz="800" dirty="0"/>
              <a:t>https://ty-education.com/VOD.php</a:t>
            </a:r>
          </a:p>
          <a:p>
            <a:r>
              <a:rPr lang="en-US" sz="800" dirty="0"/>
              <a:t>https://ty-education.com/canada-iselect.php</a:t>
            </a:r>
          </a:p>
          <a:p>
            <a:r>
              <a:rPr lang="en-US" sz="800" dirty="0"/>
              <a:t>https://ty-education.com/alliances.php</a:t>
            </a:r>
          </a:p>
          <a:p>
            <a:r>
              <a:rPr lang="en-US" sz="800" dirty="0"/>
              <a:t>https://ty-education.com/usa-iselect.php</a:t>
            </a:r>
          </a:p>
          <a:p>
            <a:r>
              <a:rPr lang="en-US" sz="800" dirty="0"/>
              <a:t>https://ty-education.com/students.php</a:t>
            </a:r>
          </a:p>
          <a:p>
            <a:r>
              <a:rPr lang="en-US" sz="800" dirty="0"/>
              <a:t>https://catalog.ty-education.com/tyedu_uscourses</a:t>
            </a:r>
          </a:p>
          <a:p>
            <a:r>
              <a:rPr lang="en-US" sz="800" dirty="0"/>
              <a:t>https://catalog.ty-education.com/tyedu_canadacourses</a:t>
            </a:r>
          </a:p>
          <a:p>
            <a:r>
              <a:rPr lang="en-US" sz="800" dirty="0"/>
              <a:t>https://catalog.ty-education.com/coursevod?lang=1</a:t>
            </a:r>
          </a:p>
          <a:p>
            <a:r>
              <a:rPr lang="en-US" sz="800" dirty="0"/>
              <a:t>http://lms.ty-education.com/login/forgot_password.php</a:t>
            </a:r>
          </a:p>
          <a:p>
            <a:r>
              <a:rPr lang="en-US" sz="800" dirty="0"/>
              <a:t>http://lms.ty-education.com/course/index.php</a:t>
            </a:r>
          </a:p>
          <a:p>
            <a:r>
              <a:rPr lang="en-US" sz="800" dirty="0"/>
              <a:t>http://lms.ty-education.com/course/index.php?categoryid=13</a:t>
            </a:r>
          </a:p>
          <a:p>
            <a:r>
              <a:rPr lang="en-US" sz="800" dirty="0"/>
              <a:t>http://lms.ty-education.com/course/index.php?categoryid=11</a:t>
            </a:r>
          </a:p>
          <a:p>
            <a:r>
              <a:rPr lang="en-US" sz="800" dirty="0"/>
              <a:t>http://lms.ty-education.com/course/index.php?categoryid=10</a:t>
            </a:r>
          </a:p>
          <a:p>
            <a:r>
              <a:rPr lang="en-US" sz="800" dirty="0"/>
              <a:t>https://catalog.ty-education.com/tyedu_indiacourses</a:t>
            </a:r>
          </a:p>
          <a:p>
            <a:r>
              <a:rPr lang="en-US" sz="800" dirty="0"/>
              <a:t>https://catalog.ty-education.com/tyedu_indonesiacourses</a:t>
            </a:r>
          </a:p>
          <a:p>
            <a:r>
              <a:rPr lang="en-US" sz="800" dirty="0"/>
              <a:t>https://catalog.ty-education.com/tyedu_ukcourses</a:t>
            </a:r>
          </a:p>
          <a:p>
            <a:r>
              <a:rPr lang="en-US" sz="800" dirty="0"/>
              <a:t>https://catalog.ty-education.com/tyedu_uaecourses</a:t>
            </a:r>
          </a:p>
          <a:p>
            <a:r>
              <a:rPr lang="en-US" sz="800" dirty="0"/>
              <a:t>https://catalog.ty-education.com/course_catalog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2917" y="2263236"/>
            <a:ext cx="26944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https://ty-education.com/</a:t>
            </a:r>
          </a:p>
          <a:p>
            <a:r>
              <a:rPr lang="en-US" sz="900" dirty="0"/>
              <a:t>https://ty-education.com/ourvision.php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31313" y="4426565"/>
            <a:ext cx="2587561" cy="2431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https://ty-education.com/uae-iselect.php</a:t>
            </a:r>
          </a:p>
          <a:p>
            <a:r>
              <a:rPr lang="en-US" sz="800" dirty="0"/>
              <a:t>https://ty-education.com/partners.php</a:t>
            </a:r>
          </a:p>
          <a:p>
            <a:r>
              <a:rPr lang="en-US" sz="800" dirty="0"/>
              <a:t>https://ty-education.com/uk-iselect.php</a:t>
            </a:r>
          </a:p>
          <a:p>
            <a:r>
              <a:rPr lang="en-US" sz="800" dirty="0"/>
              <a:t>https://ty-education.com/indonesia-iselect.php</a:t>
            </a:r>
          </a:p>
          <a:p>
            <a:r>
              <a:rPr lang="en-US" sz="800" dirty="0"/>
              <a:t>https://ty-education.com/india-iselect.php</a:t>
            </a:r>
          </a:p>
          <a:p>
            <a:r>
              <a:rPr lang="en-US" sz="800" dirty="0"/>
              <a:t>https://ty-education.com/instructors.php</a:t>
            </a:r>
          </a:p>
          <a:p>
            <a:r>
              <a:rPr lang="en-US" sz="800" dirty="0"/>
              <a:t>https://ty-education.com/VOD.php</a:t>
            </a:r>
          </a:p>
          <a:p>
            <a:r>
              <a:rPr lang="en-US" sz="800" dirty="0"/>
              <a:t>https://ty-education.com/canada-iselect.php</a:t>
            </a:r>
          </a:p>
          <a:p>
            <a:r>
              <a:rPr lang="en-US" sz="800" dirty="0"/>
              <a:t>https://ty-education.com/usa-iselect.php</a:t>
            </a:r>
          </a:p>
          <a:p>
            <a:r>
              <a:rPr lang="en-US" sz="800" dirty="0"/>
              <a:t>https://ty-education.com/students.php</a:t>
            </a:r>
          </a:p>
          <a:p>
            <a:r>
              <a:rPr lang="en-US" sz="800" dirty="0"/>
              <a:t>https://catalog.ty-education.com/tyedu_uscourses</a:t>
            </a:r>
          </a:p>
          <a:p>
            <a:r>
              <a:rPr lang="en-US" sz="800" dirty="0"/>
              <a:t>https://catalog.ty-education.com/tyedu_canadacourses</a:t>
            </a:r>
          </a:p>
          <a:p>
            <a:r>
              <a:rPr lang="en-US" sz="800" dirty="0"/>
              <a:t>https://catalog.ty-education.com/coursevod?lang=1</a:t>
            </a:r>
          </a:p>
          <a:p>
            <a:r>
              <a:rPr lang="en-US" sz="800" dirty="0"/>
              <a:t>https://catalog.ty-education.com/tyedu_indiacourses</a:t>
            </a:r>
          </a:p>
          <a:p>
            <a:r>
              <a:rPr lang="en-US" sz="800" dirty="0"/>
              <a:t>https://catalog.ty-education.com/tyedu_indonesiacourses</a:t>
            </a:r>
          </a:p>
          <a:p>
            <a:r>
              <a:rPr lang="en-US" sz="800" dirty="0"/>
              <a:t>https://catalog.ty-education.com/tyedu_ukcourses</a:t>
            </a:r>
          </a:p>
          <a:p>
            <a:r>
              <a:rPr lang="en-US" sz="800" dirty="0"/>
              <a:t>https://catalog.ty-education.com/tyedu_uaecourses</a:t>
            </a:r>
          </a:p>
          <a:p>
            <a:r>
              <a:rPr lang="en-US" sz="800" dirty="0"/>
              <a:t>https://catalog.ty-education.com/course_catalog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392" y="5304079"/>
            <a:ext cx="305104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http://lms.ty-education.com/</a:t>
            </a:r>
          </a:p>
          <a:p>
            <a:r>
              <a:rPr lang="en-US" sz="800" dirty="0"/>
              <a:t>http://lms.ty-education.com/login/forgot_password.php</a:t>
            </a:r>
          </a:p>
          <a:p>
            <a:r>
              <a:rPr lang="en-US" sz="800" dirty="0"/>
              <a:t>http://lms.ty-education.com/course/index.php</a:t>
            </a:r>
          </a:p>
          <a:p>
            <a:r>
              <a:rPr lang="en-US" sz="800" dirty="0"/>
              <a:t>http://lms.ty-education.com/course/index.php?categoryid=13</a:t>
            </a:r>
          </a:p>
          <a:p>
            <a:r>
              <a:rPr lang="en-US" sz="800" dirty="0"/>
              <a:t>http://lms.ty-education.com/course/index.php?categoryid=11</a:t>
            </a:r>
          </a:p>
          <a:p>
            <a:r>
              <a:rPr lang="en-US" sz="800" dirty="0"/>
              <a:t>http://lms.ty-education.com/course/index.php?categoryid=10</a:t>
            </a:r>
          </a:p>
        </p:txBody>
      </p:sp>
    </p:spTree>
    <p:extLst>
      <p:ext uri="{BB962C8B-B14F-4D97-AF65-F5344CB8AC3E}">
        <p14:creationId xmlns:p14="http://schemas.microsoft.com/office/powerpoint/2010/main" val="41482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44" y="2235898"/>
            <a:ext cx="42195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084064" y="118872"/>
            <a:ext cx="218846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928" y="1681900"/>
            <a:ext cx="3425952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https://ty-education.com/partners.php</a:t>
            </a:r>
          </a:p>
          <a:p>
            <a:r>
              <a:rPr lang="en-US" sz="1000" dirty="0"/>
              <a:t>https://ty-education.com/instructors.php</a:t>
            </a:r>
          </a:p>
          <a:p>
            <a:r>
              <a:rPr lang="en-US" sz="1000" dirty="0"/>
              <a:t>https://ty-education.com/students.php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678424" y="1958899"/>
            <a:ext cx="1365504" cy="8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95544" y="3454051"/>
            <a:ext cx="1371600" cy="60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59880" y="2852928"/>
            <a:ext cx="498043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https://ty-education.com/uae-iselect.php</a:t>
            </a:r>
          </a:p>
          <a:p>
            <a:r>
              <a:rPr lang="en-US" sz="800" dirty="0"/>
              <a:t>https://ty-education.com/partners.php</a:t>
            </a:r>
          </a:p>
          <a:p>
            <a:r>
              <a:rPr lang="en-US" sz="800" dirty="0"/>
              <a:t>https://ty-education.com/uk-iselect.php</a:t>
            </a:r>
          </a:p>
          <a:p>
            <a:r>
              <a:rPr lang="en-US" sz="800" dirty="0"/>
              <a:t>https://ty-education.com/indonesia-iselect.php</a:t>
            </a:r>
          </a:p>
          <a:p>
            <a:r>
              <a:rPr lang="en-US" sz="800" dirty="0"/>
              <a:t>https://ty-education.com/ty-tir.php</a:t>
            </a:r>
          </a:p>
          <a:p>
            <a:r>
              <a:rPr lang="en-US" sz="800" dirty="0"/>
              <a:t>https://ty-education.com/india-iselect.php</a:t>
            </a:r>
          </a:p>
          <a:p>
            <a:r>
              <a:rPr lang="en-US" sz="800" dirty="0"/>
              <a:t>https://ty-education.com/privacy-policy.php</a:t>
            </a:r>
          </a:p>
          <a:p>
            <a:r>
              <a:rPr lang="en-US" sz="800" dirty="0"/>
              <a:t>https://ty-education.com/instructors.php</a:t>
            </a:r>
          </a:p>
          <a:p>
            <a:r>
              <a:rPr lang="en-US" sz="800" dirty="0"/>
              <a:t>https://ty-education.com/ourteam.php</a:t>
            </a:r>
          </a:p>
          <a:p>
            <a:r>
              <a:rPr lang="en-US" sz="800" dirty="0"/>
              <a:t>https://ty-education.com/VOD.php</a:t>
            </a:r>
          </a:p>
          <a:p>
            <a:r>
              <a:rPr lang="en-US" sz="800" dirty="0"/>
              <a:t>https://ty-education.com/canada-iselect.php</a:t>
            </a:r>
          </a:p>
          <a:p>
            <a:r>
              <a:rPr lang="en-US" sz="800" dirty="0"/>
              <a:t>https://ty-education.com/alliances.php</a:t>
            </a:r>
          </a:p>
          <a:p>
            <a:r>
              <a:rPr lang="en-US" sz="800" dirty="0"/>
              <a:t>https://ty-education.com/usa-iselect.php</a:t>
            </a:r>
          </a:p>
          <a:p>
            <a:r>
              <a:rPr lang="en-US" sz="800" dirty="0"/>
              <a:t>https://ty-education.com/students.php</a:t>
            </a:r>
          </a:p>
          <a:p>
            <a:r>
              <a:rPr lang="en-US" sz="800" dirty="0"/>
              <a:t>https://catalog.ty-education.com/tyedu_uscourses</a:t>
            </a:r>
          </a:p>
          <a:p>
            <a:r>
              <a:rPr lang="en-US" sz="800" dirty="0"/>
              <a:t>https://catalog.ty-education.com/tyedu_canadacourses</a:t>
            </a:r>
          </a:p>
          <a:p>
            <a:r>
              <a:rPr lang="en-US" sz="800" dirty="0"/>
              <a:t>https://catalog.ty-education.com/coursevod?lang=1</a:t>
            </a:r>
          </a:p>
          <a:p>
            <a:r>
              <a:rPr lang="en-US" sz="800" dirty="0"/>
              <a:t>http://lms.ty-education.com/login/forgot_password.php</a:t>
            </a:r>
          </a:p>
          <a:p>
            <a:r>
              <a:rPr lang="en-US" sz="800" dirty="0"/>
              <a:t>http://lms.ty-education.com/login/signup.php</a:t>
            </a:r>
          </a:p>
          <a:p>
            <a:r>
              <a:rPr lang="en-US" sz="800" dirty="0"/>
              <a:t>http://lms.ty-education.com/course/index.php</a:t>
            </a:r>
          </a:p>
          <a:p>
            <a:r>
              <a:rPr lang="en-US" sz="800" dirty="0"/>
              <a:t>http://lms.ty-education.com/course/index.php?categoryid=11</a:t>
            </a:r>
          </a:p>
          <a:p>
            <a:r>
              <a:rPr lang="en-US" sz="800" dirty="0"/>
              <a:t>http://lms.ty-education.com/login/index.php</a:t>
            </a:r>
          </a:p>
          <a:p>
            <a:r>
              <a:rPr lang="en-US" sz="800" dirty="0"/>
              <a:t>https://catalog.ty-education.com/tyedu_indiacourses</a:t>
            </a:r>
          </a:p>
          <a:p>
            <a:r>
              <a:rPr lang="en-US" sz="800" dirty="0"/>
              <a:t>https://catalog.ty-education.com/tyedu_indonesiacourses</a:t>
            </a:r>
          </a:p>
          <a:p>
            <a:r>
              <a:rPr lang="en-US" sz="800" dirty="0"/>
              <a:t>https://catalog.ty-education.com/tyedu_ukcourses</a:t>
            </a:r>
          </a:p>
          <a:p>
            <a:r>
              <a:rPr lang="en-US" sz="800" dirty="0"/>
              <a:t>https://catalog.ty-education.com/tyedu_uaecourses</a:t>
            </a:r>
          </a:p>
          <a:p>
            <a:r>
              <a:rPr lang="en-US" sz="800" dirty="0"/>
              <a:t>http://lms.ty-education.com/login/</a:t>
            </a:r>
          </a:p>
          <a:p>
            <a:r>
              <a:rPr lang="en-US" sz="800" dirty="0"/>
              <a:t>https://catalog.ty-education.com/course_catalog</a:t>
            </a:r>
          </a:p>
        </p:txBody>
      </p:sp>
    </p:spTree>
    <p:extLst>
      <p:ext uri="{BB962C8B-B14F-4D97-AF65-F5344CB8AC3E}">
        <p14:creationId xmlns:p14="http://schemas.microsoft.com/office/powerpoint/2010/main" val="27614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4582287" y="1481328"/>
            <a:ext cx="2809113" cy="1298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84064" y="118872"/>
            <a:ext cx="218846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3" y="2174557"/>
            <a:ext cx="401955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374136" y="3023616"/>
            <a:ext cx="1101472" cy="1594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75608" y="3310128"/>
            <a:ext cx="1101472" cy="89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1400" y="118872"/>
            <a:ext cx="4450081" cy="2431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https://ty-education.com/images/slider/crash-course.png</a:t>
            </a:r>
          </a:p>
          <a:p>
            <a:r>
              <a:rPr lang="en-US" sz="800" dirty="0"/>
              <a:t>https://ty-education.com/images/courses/course-1-img.jpg</a:t>
            </a:r>
          </a:p>
          <a:p>
            <a:r>
              <a:rPr lang="en-US" sz="800" dirty="0"/>
              <a:t>https://ty-education.com/images/slider/certifications.png</a:t>
            </a:r>
          </a:p>
          <a:p>
            <a:r>
              <a:rPr lang="en-US" sz="800" dirty="0"/>
              <a:t>https://ty-education.com/images/courses/course-2-img.jpg</a:t>
            </a:r>
          </a:p>
          <a:p>
            <a:r>
              <a:rPr lang="en-US" sz="800" dirty="0"/>
              <a:t>https://ty-education.com/images/courses/course-4-img.jpg</a:t>
            </a:r>
          </a:p>
          <a:p>
            <a:r>
              <a:rPr lang="en-US" sz="800" dirty="0"/>
              <a:t>https://ty-education.com/images/slider/project-based-training.png</a:t>
            </a:r>
          </a:p>
          <a:p>
            <a:r>
              <a:rPr lang="en-US" sz="800" dirty="0"/>
              <a:t>https://ty-education.com/images/slider/know-technologies.png</a:t>
            </a:r>
          </a:p>
          <a:p>
            <a:r>
              <a:rPr lang="en-US" sz="800" dirty="0"/>
              <a:t>https://</a:t>
            </a:r>
            <a:r>
              <a:rPr lang="en-US" sz="800" dirty="0" smtClean="0"/>
              <a:t>ty-education.cotym/images/ty-tir-home.png</a:t>
            </a:r>
            <a:endParaRPr lang="en-US" sz="800" dirty="0"/>
          </a:p>
          <a:p>
            <a:r>
              <a:rPr lang="en-US" sz="800" dirty="0"/>
              <a:t>https://ty-education.com/images/slider/training-programs.png</a:t>
            </a:r>
          </a:p>
          <a:p>
            <a:r>
              <a:rPr lang="en-US" sz="800" dirty="0"/>
              <a:t>https://ty-education.com/images/courses/course-5-img.jpg</a:t>
            </a:r>
          </a:p>
          <a:p>
            <a:r>
              <a:rPr lang="en-US" sz="800" dirty="0"/>
              <a:t>https://ty-education.com/images/slider/alliances.png</a:t>
            </a:r>
          </a:p>
          <a:p>
            <a:r>
              <a:rPr lang="en-US" sz="800" dirty="0"/>
              <a:t>https://ty-education.com/images/slider/certifications-vision.png</a:t>
            </a:r>
          </a:p>
          <a:p>
            <a:r>
              <a:rPr lang="en-US" sz="800" dirty="0"/>
              <a:t>http://159.89.0.139/dummy-header.png</a:t>
            </a:r>
          </a:p>
          <a:p>
            <a:r>
              <a:rPr lang="en-US" sz="800" dirty="0"/>
              <a:t>https://ty-education.com/images/slider/author-teams.png</a:t>
            </a:r>
          </a:p>
          <a:p>
            <a:r>
              <a:rPr lang="en-US" sz="800" dirty="0"/>
              <a:t>https://ty-education.com/images/slider/initial-programs-set.png</a:t>
            </a:r>
          </a:p>
          <a:p>
            <a:r>
              <a:rPr lang="en-US" sz="800" dirty="0"/>
              <a:t>https://ty-education.com/images/slider/delivery-model.png</a:t>
            </a:r>
          </a:p>
          <a:p>
            <a:r>
              <a:rPr lang="en-US" sz="800" dirty="0"/>
              <a:t>https://ty-education.com/images/women-empowerment.png</a:t>
            </a:r>
          </a:p>
          <a:p>
            <a:r>
              <a:rPr lang="en-US" sz="800" dirty="0"/>
              <a:t>https://ty-education.com/images/about-us.png</a:t>
            </a:r>
          </a:p>
          <a:p>
            <a:r>
              <a:rPr lang="en-US" sz="800" dirty="0"/>
              <a:t>https://ty-education.com/images/coming-soon.jpg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84540" y="3353646"/>
            <a:ext cx="3139056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https://ty-education.com/images/slider/crash-course.png</a:t>
            </a:r>
          </a:p>
          <a:p>
            <a:r>
              <a:rPr lang="en-US" sz="800" dirty="0"/>
              <a:t>https://www.facebook.com/tr?id=537494160776221&amp;ev=PageView&amp;noscript=1</a:t>
            </a:r>
          </a:p>
          <a:p>
            <a:r>
              <a:rPr lang="en-US" sz="800" dirty="0"/>
              <a:t>https://ty-education.com/images/flag/uae-flag.jpg</a:t>
            </a:r>
          </a:p>
          <a:p>
            <a:r>
              <a:rPr lang="en-US" sz="800" dirty="0"/>
              <a:t>https://ty-education.com/images/slider/certifications.png</a:t>
            </a:r>
          </a:p>
          <a:p>
            <a:r>
              <a:rPr lang="en-US" sz="800" dirty="0"/>
              <a:t>https://ty-education.com/images/logo.png</a:t>
            </a:r>
          </a:p>
          <a:p>
            <a:r>
              <a:rPr lang="en-US" sz="800" dirty="0"/>
              <a:t>https://ty-education.com/images/flag/canada-flag.jpg</a:t>
            </a:r>
          </a:p>
          <a:p>
            <a:r>
              <a:rPr lang="en-US" sz="800" dirty="0"/>
              <a:t>https://ty-education.com/images/slider/know-technologies.png</a:t>
            </a:r>
          </a:p>
          <a:p>
            <a:r>
              <a:rPr lang="en-US" sz="800" dirty="0"/>
              <a:t>https://ty-education.com/images/flag/usa-flag.jpg</a:t>
            </a:r>
          </a:p>
          <a:p>
            <a:r>
              <a:rPr lang="en-US" sz="800" dirty="0"/>
              <a:t>https://ty-education.com/images/ty-tir-home.png</a:t>
            </a:r>
          </a:p>
          <a:p>
            <a:r>
              <a:rPr lang="en-US" sz="800" dirty="0"/>
              <a:t>https://ty-education.com/images/flag/indonesia-flag.jpg</a:t>
            </a:r>
          </a:p>
          <a:p>
            <a:r>
              <a:rPr lang="en-US" sz="800" dirty="0"/>
              <a:t>https://ty-education.com/images/slider/training-programs.png</a:t>
            </a:r>
          </a:p>
          <a:p>
            <a:r>
              <a:rPr lang="en-US" sz="800" dirty="0"/>
              <a:t>https://ty-education.com/images/flag/india-flag.jpg</a:t>
            </a:r>
          </a:p>
          <a:p>
            <a:r>
              <a:rPr lang="en-US" sz="800" dirty="0"/>
              <a:t>https://ty-education.com/images/flag/uk-flag.jpg</a:t>
            </a:r>
          </a:p>
          <a:p>
            <a:r>
              <a:rPr lang="en-US" sz="800" dirty="0"/>
              <a:t>https://ty-education.com/images/partners/sap.jpg</a:t>
            </a:r>
          </a:p>
          <a:p>
            <a:r>
              <a:rPr lang="en-US" sz="800" dirty="0"/>
              <a:t>https://ty-education.com/images/partners/amazon-web-services.jpg</a:t>
            </a:r>
          </a:p>
          <a:p>
            <a:r>
              <a:rPr lang="en-US" sz="800" dirty="0"/>
              <a:t>https://ty-education.com/images/partners/microsoft.jpg</a:t>
            </a:r>
          </a:p>
          <a:p>
            <a:r>
              <a:rPr lang="en-US" sz="800" dirty="0"/>
              <a:t>https://ty-education.com/images/partners/google-cloud.jpg</a:t>
            </a:r>
          </a:p>
          <a:p>
            <a:r>
              <a:rPr lang="en-US" sz="800" dirty="0"/>
              <a:t>https://ty-education.com/images/slider/alliances.png</a:t>
            </a:r>
          </a:p>
          <a:p>
            <a:r>
              <a:rPr lang="en-US" sz="800" dirty="0"/>
              <a:t>https://ty-education.com/images/partners/ibm.jpg</a:t>
            </a:r>
          </a:p>
          <a:p>
            <a:r>
              <a:rPr lang="en-US" sz="800" dirty="0"/>
              <a:t>https://</a:t>
            </a:r>
            <a:r>
              <a:rPr lang="en-US" sz="800" dirty="0" smtClean="0"/>
              <a:t>ty-education.com/images/team/jayesh.jpg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5577080" y="2780252"/>
            <a:ext cx="6614920" cy="3908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/>
              <a:t>https://ty-education.com/images/team/zaki.jpg</a:t>
            </a:r>
          </a:p>
          <a:p>
            <a:r>
              <a:rPr lang="en-US" sz="800" dirty="0"/>
              <a:t>https://ty-education.com/images/team/mbolton.jpg</a:t>
            </a:r>
          </a:p>
          <a:p>
            <a:r>
              <a:rPr lang="en-US" sz="800" dirty="0"/>
              <a:t>https://ty-education.com/images/team/theresa-kushner.jpg</a:t>
            </a:r>
          </a:p>
          <a:p>
            <a:r>
              <a:rPr lang="en-US" sz="800" dirty="0"/>
              <a:t>https://ty-education.com/images/team/deepak-mukundam.jpg</a:t>
            </a:r>
          </a:p>
          <a:p>
            <a:r>
              <a:rPr lang="en-US" sz="800" dirty="0"/>
              <a:t>https://ty-education.com/images/team/uriridiakoghene.jpg</a:t>
            </a:r>
          </a:p>
          <a:p>
            <a:r>
              <a:rPr lang="en-US" sz="800" dirty="0"/>
              <a:t>https://ty-education.com/images/team/noimage.png</a:t>
            </a:r>
          </a:p>
          <a:p>
            <a:r>
              <a:rPr lang="en-US" sz="800" dirty="0"/>
              <a:t>https://ty-education.com/images/team/monica.jpg</a:t>
            </a:r>
          </a:p>
          <a:p>
            <a:r>
              <a:rPr lang="en-US" sz="800" dirty="0"/>
              <a:t>https://ty-education.com/images/team/valariegilbert.jpg</a:t>
            </a:r>
          </a:p>
          <a:p>
            <a:r>
              <a:rPr lang="en-US" sz="800" dirty="0"/>
              <a:t>https://ty-education.com/images/team/nishant.jpg</a:t>
            </a:r>
          </a:p>
          <a:p>
            <a:r>
              <a:rPr lang="en-US" sz="800" dirty="0"/>
              <a:t>https://ty-education.com/images/team/setyena.jpg</a:t>
            </a:r>
          </a:p>
          <a:p>
            <a:r>
              <a:rPr lang="en-US" sz="800" dirty="0"/>
              <a:t>https://ty-education.com/images/team/jay-thomas.jpg</a:t>
            </a:r>
          </a:p>
          <a:p>
            <a:r>
              <a:rPr lang="en-US" sz="800" dirty="0"/>
              <a:t>https://ty-education.com/images/team/shivamoozoun.png</a:t>
            </a:r>
          </a:p>
          <a:p>
            <a:r>
              <a:rPr lang="en-US" sz="800" dirty="0"/>
              <a:t>https://ty-education.com/images/team/jayanta.jpg</a:t>
            </a:r>
          </a:p>
          <a:p>
            <a:r>
              <a:rPr lang="en-US" sz="800" dirty="0"/>
              <a:t>https://ty-education.com/images/team/semin.jpg</a:t>
            </a:r>
          </a:p>
          <a:p>
            <a:r>
              <a:rPr lang="en-US" sz="800" dirty="0"/>
              <a:t>https://ty-education.com/images/team/shailaja.jpg</a:t>
            </a:r>
          </a:p>
          <a:p>
            <a:r>
              <a:rPr lang="en-US" sz="800" dirty="0"/>
              <a:t>https://ty-education.com/images/team/mukesh.jpg</a:t>
            </a:r>
          </a:p>
          <a:p>
            <a:r>
              <a:rPr lang="en-US" sz="800" dirty="0"/>
              <a:t>https://ty-education.com/images/flag/india-flag-b.jpg</a:t>
            </a:r>
          </a:p>
          <a:p>
            <a:r>
              <a:rPr lang="en-US" sz="800" dirty="0"/>
              <a:t>https://ty-education.com/images/flag/usa-flag-b.jpg</a:t>
            </a:r>
          </a:p>
          <a:p>
            <a:r>
              <a:rPr lang="en-US" sz="800" dirty="0"/>
              <a:t>https://ty-education.com/images/privacy-policy.png</a:t>
            </a:r>
          </a:p>
          <a:p>
            <a:r>
              <a:rPr lang="en-US" sz="800" dirty="0"/>
              <a:t>https://ty-education.com/images/slider/certifications-vision.png</a:t>
            </a:r>
          </a:p>
          <a:p>
            <a:r>
              <a:rPr lang="en-US" sz="800" dirty="0"/>
              <a:t>https://ty-education.com/images/slider/author-teams.png</a:t>
            </a:r>
          </a:p>
          <a:p>
            <a:r>
              <a:rPr lang="en-US" sz="800" dirty="0"/>
              <a:t>https://ty-education.com/images/slider/initial-programs-set.png</a:t>
            </a:r>
          </a:p>
          <a:p>
            <a:r>
              <a:rPr lang="en-US" sz="800" dirty="0"/>
              <a:t>https://ty-education.com/images/slider/delivery-model.png</a:t>
            </a:r>
          </a:p>
          <a:p>
            <a:r>
              <a:rPr lang="en-US" sz="800" dirty="0"/>
              <a:t>https://ty-education.com/images/women-empowerment.png</a:t>
            </a:r>
          </a:p>
          <a:p>
            <a:r>
              <a:rPr lang="en-US" sz="800" dirty="0"/>
              <a:t>https://ty-education.com/images/about-us.png</a:t>
            </a:r>
          </a:p>
          <a:p>
            <a:r>
              <a:rPr lang="en-US" sz="800" dirty="0"/>
              <a:t>https://ty-education.com/images/coming-soon.jpg</a:t>
            </a:r>
          </a:p>
          <a:p>
            <a:r>
              <a:rPr lang="en-US" sz="800" dirty="0"/>
              <a:t>https://www.ty-education.com/images/logo.png</a:t>
            </a:r>
          </a:p>
          <a:p>
            <a:r>
              <a:rPr lang="en-US" sz="800" dirty="0"/>
              <a:t>https://catalog.ty-education.com/public/assets/images/poweredby-tye-logo.png</a:t>
            </a:r>
          </a:p>
          <a:p>
            <a:r>
              <a:rPr lang="en-US" sz="800" dirty="0"/>
              <a:t>https://catalog.ty-education.com/public/assets/images/nl-logo.png</a:t>
            </a:r>
          </a:p>
          <a:p>
            <a:r>
              <a:rPr lang="en-US" sz="800" dirty="0"/>
              <a:t>https://catalog.ty-education.com/public/assets/images/colored-lines.png</a:t>
            </a:r>
          </a:p>
          <a:p>
            <a:r>
              <a:rPr lang="en-US" sz="800" dirty="0"/>
              <a:t>https://catalog.ty-education.com/public/assets/images/poweredby-tye-logo-w.png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48" y="4617720"/>
            <a:ext cx="501091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http://lms.ty-education.com/pluginfile.php/192/course/overviewfiles/Make%20more%20money.JPG</a:t>
            </a:r>
          </a:p>
          <a:p>
            <a:r>
              <a:rPr lang="en-US" sz="900" dirty="0"/>
              <a:t>http://lms.ty-education.com/pluginfile.php/117/course/overviewfiles/data.jpg</a:t>
            </a:r>
          </a:p>
          <a:p>
            <a:r>
              <a:rPr lang="en-US" sz="900" dirty="0"/>
              <a:t>http://lms.ty-education.com/pluginfile.php/191/course/overviewfiles/WIL.JPG</a:t>
            </a:r>
          </a:p>
          <a:p>
            <a:r>
              <a:rPr lang="en-US" sz="900" dirty="0"/>
              <a:t>https://catalog.ty-education.com/public/assets/images/add-to-cart-icon.png</a:t>
            </a:r>
          </a:p>
        </p:txBody>
      </p:sp>
    </p:spTree>
    <p:extLst>
      <p:ext uri="{BB962C8B-B14F-4D97-AF65-F5344CB8AC3E}">
        <p14:creationId xmlns:p14="http://schemas.microsoft.com/office/powerpoint/2010/main" val="36419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84064" y="118872"/>
            <a:ext cx="218846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Canonical Tags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2" y="2038540"/>
            <a:ext cx="4000500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809232" y="740092"/>
            <a:ext cx="4483608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/>
              <a:t>https://ty-education.com/</a:t>
            </a:r>
          </a:p>
          <a:p>
            <a:r>
              <a:rPr lang="en-US" sz="900" dirty="0"/>
              <a:t>https://ty-education.com/uae-iselect.php</a:t>
            </a:r>
          </a:p>
          <a:p>
            <a:r>
              <a:rPr lang="en-US" sz="900" dirty="0"/>
              <a:t>https://ty-education.com/techforbusiness.php</a:t>
            </a:r>
          </a:p>
          <a:p>
            <a:r>
              <a:rPr lang="en-US" sz="900" dirty="0"/>
              <a:t>https://ty-education.com/partners.php</a:t>
            </a:r>
          </a:p>
          <a:p>
            <a:r>
              <a:rPr lang="en-US" sz="900" dirty="0"/>
              <a:t>https://ty-education.com/uk-iselect.php</a:t>
            </a:r>
          </a:p>
          <a:p>
            <a:r>
              <a:rPr lang="en-US" sz="900" dirty="0"/>
              <a:t>https://ty-education.com/indonesia-iselect.php</a:t>
            </a:r>
          </a:p>
          <a:p>
            <a:r>
              <a:rPr lang="en-US" sz="900" dirty="0"/>
              <a:t>https://ty-education.com/lifelongskills.php</a:t>
            </a:r>
          </a:p>
          <a:p>
            <a:r>
              <a:rPr lang="en-US" sz="900" dirty="0"/>
              <a:t>https://ty-education.com/ty-tir.php</a:t>
            </a:r>
          </a:p>
          <a:p>
            <a:r>
              <a:rPr lang="en-US" sz="900" dirty="0"/>
              <a:t>https://ty-education.com/ourvision.php</a:t>
            </a:r>
          </a:p>
          <a:p>
            <a:r>
              <a:rPr lang="en-US" sz="900" dirty="0"/>
              <a:t>https://ty-education.com/deliverymodel.php</a:t>
            </a:r>
          </a:p>
          <a:p>
            <a:r>
              <a:rPr lang="en-US" sz="900" dirty="0"/>
              <a:t>https://ty-education.com/businessfortech.php</a:t>
            </a:r>
          </a:p>
          <a:p>
            <a:r>
              <a:rPr lang="en-US" sz="900" dirty="0"/>
              <a:t>https://ty-education.com/india-iselect.php</a:t>
            </a:r>
          </a:p>
          <a:p>
            <a:r>
              <a:rPr lang="en-US" sz="900" dirty="0"/>
              <a:t>https://ty-education.com/insurance-agents.php</a:t>
            </a:r>
          </a:p>
          <a:p>
            <a:r>
              <a:rPr lang="en-US" sz="900" dirty="0"/>
              <a:t>http://lms.ty-education.com/</a:t>
            </a:r>
          </a:p>
          <a:p>
            <a:r>
              <a:rPr lang="en-US" sz="900" dirty="0"/>
              <a:t>https://ty-education.com/pressrelease.php</a:t>
            </a:r>
          </a:p>
          <a:p>
            <a:r>
              <a:rPr lang="en-US" sz="900" dirty="0"/>
              <a:t>https://ty-education.com/wilpower.php</a:t>
            </a:r>
          </a:p>
          <a:p>
            <a:r>
              <a:rPr lang="en-US" sz="900" dirty="0"/>
              <a:t>https://ty-education.com/certifications.php</a:t>
            </a:r>
          </a:p>
          <a:p>
            <a:r>
              <a:rPr lang="en-US" sz="900" dirty="0"/>
              <a:t>https://ty-education.com/privacy-policy.php</a:t>
            </a:r>
          </a:p>
          <a:p>
            <a:r>
              <a:rPr lang="en-US" sz="900" dirty="0"/>
              <a:t>https://ty-education.com/bootcamp.php</a:t>
            </a:r>
          </a:p>
          <a:p>
            <a:r>
              <a:rPr lang="en-US" sz="900" dirty="0"/>
              <a:t>https://ty-education.com/instructors.php</a:t>
            </a:r>
          </a:p>
          <a:p>
            <a:r>
              <a:rPr lang="en-US" sz="900" dirty="0"/>
              <a:t>https://ty-education.com/ourteam.php</a:t>
            </a:r>
          </a:p>
          <a:p>
            <a:r>
              <a:rPr lang="en-US" sz="900" dirty="0"/>
              <a:t>https://ty-education.com/VOD.php</a:t>
            </a:r>
          </a:p>
          <a:p>
            <a:r>
              <a:rPr lang="en-US" sz="900" dirty="0"/>
              <a:t>https://ty-education.com/canada-iselect.php</a:t>
            </a:r>
          </a:p>
          <a:p>
            <a:r>
              <a:rPr lang="en-US" sz="900" dirty="0"/>
              <a:t>https://ty-education.com/alliances.php</a:t>
            </a:r>
          </a:p>
          <a:p>
            <a:r>
              <a:rPr lang="en-US" sz="900" dirty="0"/>
              <a:t>https://ty-education.com/usa-iselect.php</a:t>
            </a:r>
          </a:p>
          <a:p>
            <a:r>
              <a:rPr lang="en-US" sz="900" dirty="0"/>
              <a:t>https://ty-education.com/students.php</a:t>
            </a:r>
          </a:p>
          <a:p>
            <a:r>
              <a:rPr lang="en-US" sz="900" dirty="0"/>
              <a:t>https://catalog.ty-education.com/tyedu_uscourses</a:t>
            </a:r>
          </a:p>
          <a:p>
            <a:r>
              <a:rPr lang="en-US" sz="900" dirty="0"/>
              <a:t>https://catalog.ty-education.com/tyedu_canadacourses</a:t>
            </a:r>
          </a:p>
          <a:p>
            <a:r>
              <a:rPr lang="en-US" sz="900" dirty="0"/>
              <a:t>https://catalog.ty-education.com/coursevod?lang=1</a:t>
            </a:r>
          </a:p>
          <a:p>
            <a:r>
              <a:rPr lang="en-US" sz="900" dirty="0"/>
              <a:t>http://lms.ty-education.com/login/forgot_password.php</a:t>
            </a:r>
          </a:p>
          <a:p>
            <a:r>
              <a:rPr lang="en-US" sz="900" dirty="0"/>
              <a:t>http://lms.ty-education.com/login/signup.php</a:t>
            </a:r>
          </a:p>
          <a:p>
            <a:r>
              <a:rPr lang="en-US" sz="900" dirty="0"/>
              <a:t>http://lms.ty-education.com/course/index.php</a:t>
            </a:r>
          </a:p>
          <a:p>
            <a:r>
              <a:rPr lang="en-US" sz="900" dirty="0"/>
              <a:t>http://lms.ty-education.com/course/index.php?categoryid=13</a:t>
            </a:r>
          </a:p>
          <a:p>
            <a:r>
              <a:rPr lang="en-US" sz="900" dirty="0"/>
              <a:t>http://lms.ty-education.com/course/index.php?categoryid=11</a:t>
            </a:r>
          </a:p>
          <a:p>
            <a:r>
              <a:rPr lang="en-US" sz="900" dirty="0"/>
              <a:t>http://lms.ty-education.com/login/index.php</a:t>
            </a:r>
          </a:p>
          <a:p>
            <a:r>
              <a:rPr lang="en-US" sz="900" dirty="0"/>
              <a:t>http://lms.ty-education.com/course/index.php?categoryid=10</a:t>
            </a:r>
          </a:p>
          <a:p>
            <a:r>
              <a:rPr lang="en-US" sz="900" dirty="0"/>
              <a:t>https://catalog.ty-education.com/tyedu_indiacourses</a:t>
            </a:r>
          </a:p>
          <a:p>
            <a:r>
              <a:rPr lang="en-US" sz="900" dirty="0"/>
              <a:t>https://catalog.ty-education.com/tyedu_indonesiacourses</a:t>
            </a:r>
          </a:p>
          <a:p>
            <a:r>
              <a:rPr lang="en-US" sz="900" dirty="0"/>
              <a:t>https://catalog.ty-education.com/tyedu_ukcourses</a:t>
            </a:r>
          </a:p>
          <a:p>
            <a:r>
              <a:rPr lang="en-US" sz="900" dirty="0"/>
              <a:t>https://catalog.ty-education.com/tyedu_uaecourses</a:t>
            </a:r>
          </a:p>
          <a:p>
            <a:r>
              <a:rPr lang="en-US" sz="900" dirty="0"/>
              <a:t>http://lms.ty-education.com/login/</a:t>
            </a:r>
          </a:p>
          <a:p>
            <a:r>
              <a:rPr lang="en-US" sz="900" dirty="0"/>
              <a:t>https://catalog.ty-education.com/course_catalog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93792" y="3410712"/>
            <a:ext cx="1682496" cy="6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160"/>
            <a:ext cx="11163300" cy="6568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4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941</Words>
  <Application>Microsoft Office PowerPoint</Application>
  <PresentationFormat>Widescreen</PresentationFormat>
  <Paragraphs>311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73</cp:revision>
  <dcterms:created xsi:type="dcterms:W3CDTF">2021-08-18T05:09:41Z</dcterms:created>
  <dcterms:modified xsi:type="dcterms:W3CDTF">2021-09-16T07:21:25Z</dcterms:modified>
</cp:coreProperties>
</file>