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2.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7.jpeg" ContentType="image/jpeg"/>
  <Override PartName="/ppt/media/image8.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stacked"/>
        <c:varyColors val="0"/>
        <c:ser>
          <c:idx val="0"/>
          <c:order val="0"/>
          <c:tx>
            <c:strRef>
              <c:f>label 0</c:f>
              <c:strCache>
                <c:ptCount val="1"/>
                <c:pt idx="0">
                  <c:v>Graph information</c:v>
                </c:pt>
              </c:strCache>
            </c:strRef>
          </c:tx>
          <c:spPr>
            <a:solidFill>
              <a:srgbClr val="8a8a8a"/>
            </a:solidFill>
            <a:ln w="5760">
              <a:solidFill>
                <a:srgbClr val="151515"/>
              </a:solidFill>
              <a:round/>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1"/>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0</c:f>
              <c:numCache>
                <c:formatCode>General</c:formatCode>
                <c:ptCount val="11"/>
                <c:pt idx="7">
                  <c:v>0.507</c:v>
                </c:pt>
                <c:pt idx="8">
                  <c:v>0.455</c:v>
                </c:pt>
                <c:pt idx="9">
                  <c:v>1.525</c:v>
                </c:pt>
                <c:pt idx="10">
                  <c:v>2.22</c:v>
                </c:pt>
              </c:numCache>
            </c:numRef>
          </c:val>
        </c:ser>
        <c:ser>
          <c:idx val="1"/>
          <c:order val="1"/>
          <c:tx>
            <c:strRef>
              <c:f>label 1</c:f>
              <c:strCache>
                <c:ptCount val="1"/>
                <c:pt idx="0">
                  <c:v>Graph information</c:v>
                </c:pt>
              </c:strCache>
            </c:strRef>
          </c:tx>
          <c:spPr>
            <a:solidFill>
              <a:srgbClr val="c00000"/>
            </a:solidFill>
            <a:ln w="0">
              <a:noFill/>
            </a:ln>
          </c:spPr>
          <c:invertIfNegative val="0"/>
          <c:dLbls>
            <c:numFmt formatCode="\$#,##0.0" sourceLinked="0"/>
            <c:txPr>
              <a:bodyPr wrap="square"/>
              <a:lstStyle/>
              <a:p>
                <a:pPr>
                  <a:defRPr b="0" sz="1100" spc="-1" strike="noStrike">
                    <a:solidFill>
                      <a:srgbClr val="ffffff"/>
                    </a:solidFill>
                    <a:latin typeface="Arial"/>
                    <a:ea typeface="Tahoma"/>
                  </a:defRPr>
                </a:pPr>
              </a:p>
            </c:txPr>
            <c:dLblPos val="ctr"/>
            <c:showLegendKey val="0"/>
            <c:showVal val="1"/>
            <c:showCatName val="0"/>
            <c:showSerName val="0"/>
            <c:showPercent val="0"/>
            <c:separator>; </c:separator>
            <c:showLeaderLines val="0"/>
            <c:extLst>
              <c:ext xmlns:c15="http://schemas.microsoft.com/office/drawing/2012/chart" uri="{CE6537A1-D6FC-4f65-9D91-7224C49458BB}">
                <c15:showLeaderLines val="1"/>
              </c:ext>
            </c:extLst>
          </c:dLbls>
          <c:cat>
            <c:strRef>
              <c:f>categories</c:f>
              <c:strCache>
                <c:ptCount val="11"/>
                <c:pt idx="0">
                  <c:v>2002</c:v>
                </c:pt>
                <c:pt idx="1">
                  <c:v>2003</c:v>
                </c:pt>
                <c:pt idx="2">
                  <c:v>2004</c:v>
                </c:pt>
                <c:pt idx="3">
                  <c:v>2005</c:v>
                </c:pt>
                <c:pt idx="4">
                  <c:v>2006</c:v>
                </c:pt>
                <c:pt idx="5">
                  <c:v>2007</c:v>
                </c:pt>
                <c:pt idx="6">
                  <c:v>2008</c:v>
                </c:pt>
                <c:pt idx="7">
                  <c:v>2009</c:v>
                </c:pt>
                <c:pt idx="8">
                  <c:v>2010</c:v>
                </c:pt>
                <c:pt idx="9">
                  <c:v>2011</c:v>
                </c:pt>
                <c:pt idx="10">
                  <c:v>2012 (Proj)</c:v>
                </c:pt>
              </c:strCache>
            </c:strRef>
          </c:cat>
          <c:val>
            <c:numRef>
              <c:f>1</c:f>
              <c:numCache>
                <c:formatCode>General</c:formatCode>
                <c:ptCount val="11"/>
                <c:pt idx="0">
                  <c:v>-1</c:v>
                </c:pt>
                <c:pt idx="1">
                  <c:v>1.4</c:v>
                </c:pt>
                <c:pt idx="2">
                  <c:v>1.6</c:v>
                </c:pt>
                <c:pt idx="3">
                  <c:v>2.5</c:v>
                </c:pt>
                <c:pt idx="4">
                  <c:v>3.3</c:v>
                </c:pt>
                <c:pt idx="5">
                  <c:v>4.1</c:v>
                </c:pt>
                <c:pt idx="6">
                  <c:v>5.1</c:v>
                </c:pt>
                <c:pt idx="7">
                  <c:v>6.478</c:v>
                </c:pt>
                <c:pt idx="8">
                  <c:v>5.833</c:v>
                </c:pt>
                <c:pt idx="9">
                  <c:v>5.831</c:v>
                </c:pt>
                <c:pt idx="10">
                  <c:v>3.5</c:v>
                </c:pt>
              </c:numCache>
            </c:numRef>
          </c:val>
        </c:ser>
        <c:gapWidth val="75"/>
        <c:overlap val="100"/>
        <c:axId val="83941322"/>
        <c:axId val="88721442"/>
      </c:barChart>
      <c:catAx>
        <c:axId val="83941322"/>
        <c:scaling>
          <c:orientation val="minMax"/>
        </c:scaling>
        <c:delete val="0"/>
        <c:axPos val="b"/>
        <c:numFmt formatCode="General" sourceLinked="0"/>
        <c:majorTickMark val="none"/>
        <c:minorTickMark val="none"/>
        <c:tickLblPos val="low"/>
        <c:spPr>
          <a:ln w="17640">
            <a:solidFill>
              <a:srgbClr val="151515"/>
            </a:solidFill>
            <a:round/>
          </a:ln>
        </c:spPr>
        <c:txPr>
          <a:bodyPr/>
          <a:lstStyle/>
          <a:p>
            <a:pPr>
              <a:defRPr b="0" sz="1100" spc="-1" strike="noStrike">
                <a:solidFill>
                  <a:srgbClr val="151515"/>
                </a:solidFill>
                <a:latin typeface="Arial"/>
                <a:ea typeface="Tahoma"/>
              </a:defRPr>
            </a:pPr>
          </a:p>
        </c:txPr>
        <c:crossAx val="88721442"/>
        <c:crosses val="autoZero"/>
        <c:auto val="1"/>
        <c:lblAlgn val="ctr"/>
        <c:lblOffset val="100"/>
        <c:noMultiLvlLbl val="0"/>
      </c:catAx>
      <c:valAx>
        <c:axId val="88721442"/>
        <c:scaling>
          <c:orientation val="minMax"/>
        </c:scaling>
        <c:delete val="0"/>
        <c:axPos val="l"/>
        <c:majorGridlines>
          <c:spPr>
            <a:ln w="1440">
              <a:solidFill>
                <a:srgbClr val="151515"/>
              </a:solidFill>
              <a:round/>
            </a:ln>
          </c:spPr>
        </c:majorGridlines>
        <c:numFmt formatCode="\$#,##0.0_);&quot;($&quot;#,##0.0\)" sourceLinked="0"/>
        <c:majorTickMark val="none"/>
        <c:minorTickMark val="none"/>
        <c:tickLblPos val="nextTo"/>
        <c:spPr>
          <a:ln w="25560">
            <a:noFill/>
          </a:ln>
        </c:spPr>
        <c:txPr>
          <a:bodyPr/>
          <a:lstStyle/>
          <a:p>
            <a:pPr>
              <a:defRPr b="0" sz="1200" spc="-1" strike="noStrike">
                <a:solidFill>
                  <a:srgbClr val="151515"/>
                </a:solidFill>
                <a:latin typeface="Arial"/>
                <a:ea typeface="Tahoma"/>
              </a:defRPr>
            </a:pPr>
          </a:p>
        </c:txPr>
        <c:crossAx val="83941322"/>
        <c:crosses val="autoZero"/>
        <c:crossBetween val="between"/>
      </c:valAx>
      <c:spPr>
        <a:noFill/>
        <a:ln w="9360">
          <a:solidFill>
            <a:srgbClr val="4f81bd"/>
          </a:solidFill>
          <a:round/>
        </a:ln>
      </c:spPr>
    </c:plotArea>
    <c:legend>
      <c:legendPos val="b"/>
      <c:layout>
        <c:manualLayout>
          <c:xMode val="edge"/>
          <c:yMode val="edge"/>
          <c:x val="0.0630217918873495"/>
          <c:y val="0.86085602485455"/>
          <c:w val="0.590134238205982"/>
          <c:h val="0.107543304116398"/>
        </c:manualLayout>
      </c:layout>
      <c:overlay val="0"/>
      <c:spPr>
        <a:noFill/>
        <a:ln w="0">
          <a:noFill/>
        </a:ln>
      </c:spPr>
      <c:txPr>
        <a:bodyPr/>
        <a:lstStyle/>
        <a:p>
          <a:pPr>
            <a:defRPr b="0" sz="1200" spc="-1" strike="noStrike">
              <a:solidFill>
                <a:srgbClr val="151515"/>
              </a:solidFill>
              <a:latin typeface="Arial"/>
              <a:ea typeface="Tahoma"/>
            </a:defRPr>
          </a:pPr>
        </a:p>
      </c:txPr>
    </c:legend>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151515"/>
                </a:solidFill>
                <a:latin typeface="Arial"/>
              </a:rPr>
              <a:t>Click to move the slide</a:t>
            </a:r>
            <a:endParaRPr b="0" lang="en-US" sz="1800" spc="-1" strike="noStrike">
              <a:solidFill>
                <a:srgbClr val="151515"/>
              </a:solidFill>
              <a:latin typeface="Arial"/>
            </a:endParaRPr>
          </a:p>
        </p:txBody>
      </p:sp>
      <p:sp>
        <p:nvSpPr>
          <p:cNvPr id="200"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01"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02"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03"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0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5A21A8C-4F8C-4927-A933-964AD6EE0C1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1143000" y="685800"/>
            <a:ext cx="4571640" cy="3428640"/>
          </a:xfrm>
          <a:prstGeom prst="rect">
            <a:avLst/>
          </a:prstGeom>
        </p:spPr>
      </p:sp>
      <p:sp>
        <p:nvSpPr>
          <p:cNvPr id="229"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Cover slide option #1</a:t>
            </a:r>
            <a:endParaRPr b="0" lang="en-IN" sz="2000" spc="-1" strike="noStrike">
              <a:latin typeface="Arial"/>
            </a:endParaRPr>
          </a:p>
        </p:txBody>
      </p:sp>
      <p:sp>
        <p:nvSpPr>
          <p:cNvPr id="230"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46EBDBCC-3F7C-4940-8F7D-9E8569FC1DC1}"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143000" y="685800"/>
            <a:ext cx="4571640" cy="3428640"/>
          </a:xfrm>
          <a:prstGeom prst="rect">
            <a:avLst/>
          </a:prstGeom>
        </p:spPr>
      </p:sp>
      <p:sp>
        <p:nvSpPr>
          <p:cNvPr id="232"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Cover slide option #3</a:t>
            </a:r>
            <a:endParaRPr b="0" lang="en-IN" sz="2000" spc="-1" strike="noStrike">
              <a:latin typeface="Arial"/>
            </a:endParaRPr>
          </a:p>
        </p:txBody>
      </p:sp>
      <p:sp>
        <p:nvSpPr>
          <p:cNvPr id="233"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2CA30A21-6C90-4CD3-90CB-F4263B154E26}"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1143000" y="685800"/>
            <a:ext cx="4571640" cy="3428640"/>
          </a:xfrm>
          <a:prstGeom prst="rect">
            <a:avLst/>
          </a:prstGeom>
        </p:spPr>
      </p:sp>
      <p:sp>
        <p:nvSpPr>
          <p:cNvPr id="235" name="PlaceHolder 2"/>
          <p:cNvSpPr>
            <a:spLocks noGrp="1"/>
          </p:cNvSpPr>
          <p:nvPr>
            <p:ph type="body"/>
          </p:nvPr>
        </p:nvSpPr>
        <p:spPr>
          <a:xfrm>
            <a:off x="685800" y="4343400"/>
            <a:ext cx="5486040" cy="4114440"/>
          </a:xfrm>
          <a:prstGeom prst="rect">
            <a:avLst/>
          </a:prstGeom>
        </p:spPr>
        <p:txBody>
          <a:bodyPr>
            <a:normAutofit/>
          </a:bodyPr>
          <a:p>
            <a:pPr marL="216000" indent="-216000">
              <a:lnSpc>
                <a:spcPct val="100000"/>
              </a:lnSpc>
            </a:pPr>
            <a:r>
              <a:rPr b="0" lang="en-US" sz="2000" spc="-1" strike="noStrike">
                <a:latin typeface="Arial"/>
              </a:rPr>
              <a:t>Blank slide</a:t>
            </a:r>
            <a:endParaRPr b="0" lang="en-IN" sz="2000" spc="-1" strike="noStrike">
              <a:latin typeface="Arial"/>
            </a:endParaRPr>
          </a:p>
        </p:txBody>
      </p:sp>
      <p:sp>
        <p:nvSpPr>
          <p:cNvPr id="236" name="TextShape 3"/>
          <p:cNvSpPr txBox="1"/>
          <p:nvPr/>
        </p:nvSpPr>
        <p:spPr>
          <a:xfrm>
            <a:off x="3884760" y="8685360"/>
            <a:ext cx="2971440" cy="456840"/>
          </a:xfrm>
          <a:prstGeom prst="rect">
            <a:avLst/>
          </a:prstGeom>
          <a:noFill/>
          <a:ln w="0">
            <a:noFill/>
          </a:ln>
        </p:spPr>
        <p:txBody>
          <a:bodyPr anchor="b">
            <a:noAutofit/>
          </a:bodyPr>
          <a:p>
            <a:pPr algn="r">
              <a:lnSpc>
                <a:spcPct val="100000"/>
              </a:lnSpc>
            </a:pPr>
            <a:fld id="{CDB47BDC-1D41-4273-9881-FF592BAA5DCC}"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2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2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3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3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45" name="PlaceHolder 2"/>
          <p:cNvSpPr>
            <a:spLocks noGrp="1"/>
          </p:cNvSpPr>
          <p:nvPr>
            <p:ph type="subTitle"/>
          </p:nvPr>
        </p:nvSpPr>
        <p:spPr>
          <a:xfrm>
            <a:off x="533520" y="1676520"/>
            <a:ext cx="8152920" cy="4419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47"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49"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0"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33520" y="990720"/>
            <a:ext cx="8152920" cy="247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54"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55"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6"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4" name="PlaceHolder 2"/>
          <p:cNvSpPr>
            <a:spLocks noGrp="1"/>
          </p:cNvSpPr>
          <p:nvPr>
            <p:ph type="subTitle"/>
          </p:nvPr>
        </p:nvSpPr>
        <p:spPr>
          <a:xfrm>
            <a:off x="533520" y="1676520"/>
            <a:ext cx="8152920" cy="4419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5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5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0"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62"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3"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4"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66"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67"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69"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0"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1"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2"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74"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5"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6"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7"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8"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79"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85" name="PlaceHolder 2"/>
          <p:cNvSpPr>
            <a:spLocks noGrp="1"/>
          </p:cNvSpPr>
          <p:nvPr>
            <p:ph type="subTitle"/>
          </p:nvPr>
        </p:nvSpPr>
        <p:spPr>
          <a:xfrm>
            <a:off x="533520" y="1676520"/>
            <a:ext cx="8152920" cy="4419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87"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89"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0"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33520" y="990720"/>
            <a:ext cx="8152920" cy="247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94"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95"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6"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9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0"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02"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3"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4"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06"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07"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09"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0"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1"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2"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14"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5"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6"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7"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8"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19"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24" name="PlaceHolder 2"/>
          <p:cNvSpPr>
            <a:spLocks noGrp="1"/>
          </p:cNvSpPr>
          <p:nvPr>
            <p:ph type="subTitle"/>
          </p:nvPr>
        </p:nvSpPr>
        <p:spPr>
          <a:xfrm>
            <a:off x="533520" y="1676520"/>
            <a:ext cx="8152920" cy="4419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2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2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2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33520" y="990720"/>
            <a:ext cx="8152920" cy="247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3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3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3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3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3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3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4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4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4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5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5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64" name="PlaceHolder 2"/>
          <p:cNvSpPr>
            <a:spLocks noGrp="1"/>
          </p:cNvSpPr>
          <p:nvPr>
            <p:ph type="subTitle"/>
          </p:nvPr>
        </p:nvSpPr>
        <p:spPr>
          <a:xfrm>
            <a:off x="533520" y="1676520"/>
            <a:ext cx="8152920" cy="4419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66" name="PlaceHolder 2"/>
          <p:cNvSpPr>
            <a:spLocks noGrp="1"/>
          </p:cNvSpPr>
          <p:nvPr>
            <p:ph type="body"/>
          </p:nvPr>
        </p:nvSpPr>
        <p:spPr>
          <a:xfrm>
            <a:off x="533520" y="1676520"/>
            <a:ext cx="815292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68"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69"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33520" y="990720"/>
            <a:ext cx="8152920" cy="247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7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7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7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7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7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7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8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85" name="PlaceHolder 2"/>
          <p:cNvSpPr>
            <a:spLocks noGrp="1"/>
          </p:cNvSpPr>
          <p:nvPr>
            <p:ph type="body"/>
          </p:nvPr>
        </p:nvSpPr>
        <p:spPr>
          <a:xfrm>
            <a:off x="533520" y="167652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6" name="PlaceHolder 3"/>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88"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89"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0"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1" name="PlaceHolder 5"/>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33520" y="990720"/>
            <a:ext cx="8152920" cy="247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93" name="PlaceHolder 2"/>
          <p:cNvSpPr>
            <a:spLocks noGrp="1"/>
          </p:cNvSpPr>
          <p:nvPr>
            <p:ph type="body"/>
          </p:nvPr>
        </p:nvSpPr>
        <p:spPr>
          <a:xfrm>
            <a:off x="5335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4" name="PlaceHolder 3"/>
          <p:cNvSpPr>
            <a:spLocks noGrp="1"/>
          </p:cNvSpPr>
          <p:nvPr>
            <p:ph type="body"/>
          </p:nvPr>
        </p:nvSpPr>
        <p:spPr>
          <a:xfrm>
            <a:off x="329040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5" name="PlaceHolder 4"/>
          <p:cNvSpPr>
            <a:spLocks noGrp="1"/>
          </p:cNvSpPr>
          <p:nvPr>
            <p:ph type="body"/>
          </p:nvPr>
        </p:nvSpPr>
        <p:spPr>
          <a:xfrm>
            <a:off x="6046920" y="167652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6" name="PlaceHolder 5"/>
          <p:cNvSpPr>
            <a:spLocks noGrp="1"/>
          </p:cNvSpPr>
          <p:nvPr>
            <p:ph type="body"/>
          </p:nvPr>
        </p:nvSpPr>
        <p:spPr>
          <a:xfrm>
            <a:off x="5335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7" name="PlaceHolder 6"/>
          <p:cNvSpPr>
            <a:spLocks noGrp="1"/>
          </p:cNvSpPr>
          <p:nvPr>
            <p:ph type="body"/>
          </p:nvPr>
        </p:nvSpPr>
        <p:spPr>
          <a:xfrm>
            <a:off x="329040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8" name="PlaceHolder 7"/>
          <p:cNvSpPr>
            <a:spLocks noGrp="1"/>
          </p:cNvSpPr>
          <p:nvPr>
            <p:ph type="body"/>
          </p:nvPr>
        </p:nvSpPr>
        <p:spPr>
          <a:xfrm>
            <a:off x="6046920" y="3984840"/>
            <a:ext cx="26251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3"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4" name="PlaceHolder 3"/>
          <p:cNvSpPr>
            <a:spLocks noGrp="1"/>
          </p:cNvSpPr>
          <p:nvPr>
            <p:ph type="body"/>
          </p:nvPr>
        </p:nvSpPr>
        <p:spPr>
          <a:xfrm>
            <a:off x="47113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5" name="PlaceHolder 4"/>
          <p:cNvSpPr>
            <a:spLocks noGrp="1"/>
          </p:cNvSpPr>
          <p:nvPr>
            <p:ph type="body"/>
          </p:nvPr>
        </p:nvSpPr>
        <p:spPr>
          <a:xfrm>
            <a:off x="5335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17" name="PlaceHolder 2"/>
          <p:cNvSpPr>
            <a:spLocks noGrp="1"/>
          </p:cNvSpPr>
          <p:nvPr>
            <p:ph type="body"/>
          </p:nvPr>
        </p:nvSpPr>
        <p:spPr>
          <a:xfrm>
            <a:off x="533520" y="1676520"/>
            <a:ext cx="3978360" cy="4419360"/>
          </a:xfrm>
          <a:prstGeom prst="rect">
            <a:avLst/>
          </a:prstGeom>
        </p:spPr>
        <p:txBody>
          <a:bodyPr lIns="0" rIns="0" tIns="0" bIns="0">
            <a:normAutofit/>
          </a:bodyPr>
          <a:p>
            <a:endParaRPr b="0" lang="en-US" sz="2800" spc="-1" strike="noStrike">
              <a:solidFill>
                <a:srgbClr val="151515"/>
              </a:solidFill>
              <a:latin typeface="Arial"/>
            </a:endParaRPr>
          </a:p>
        </p:txBody>
      </p:sp>
      <p:sp>
        <p:nvSpPr>
          <p:cNvPr id="18"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19" name="PlaceHolder 4"/>
          <p:cNvSpPr>
            <a:spLocks noGrp="1"/>
          </p:cNvSpPr>
          <p:nvPr>
            <p:ph type="body"/>
          </p:nvPr>
        </p:nvSpPr>
        <p:spPr>
          <a:xfrm>
            <a:off x="4711320" y="398484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3520" y="990720"/>
            <a:ext cx="8152920" cy="533160"/>
          </a:xfrm>
          <a:prstGeom prst="rect">
            <a:avLst/>
          </a:prstGeom>
        </p:spPr>
        <p:txBody>
          <a:bodyPr lIns="0" rIns="0" tIns="0" bIns="0" anchor="ctr">
            <a:noAutofit/>
          </a:bodyPr>
          <a:p>
            <a:endParaRPr b="0" lang="en-US" sz="1800" spc="-1" strike="noStrike">
              <a:solidFill>
                <a:srgbClr val="151515"/>
              </a:solidFill>
              <a:latin typeface="Arial"/>
            </a:endParaRPr>
          </a:p>
        </p:txBody>
      </p:sp>
      <p:sp>
        <p:nvSpPr>
          <p:cNvPr id="21" name="PlaceHolder 2"/>
          <p:cNvSpPr>
            <a:spLocks noGrp="1"/>
          </p:cNvSpPr>
          <p:nvPr>
            <p:ph type="body"/>
          </p:nvPr>
        </p:nvSpPr>
        <p:spPr>
          <a:xfrm>
            <a:off x="5335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2" name="PlaceHolder 3"/>
          <p:cNvSpPr>
            <a:spLocks noGrp="1"/>
          </p:cNvSpPr>
          <p:nvPr>
            <p:ph type="body"/>
          </p:nvPr>
        </p:nvSpPr>
        <p:spPr>
          <a:xfrm>
            <a:off x="4711320" y="1676520"/>
            <a:ext cx="3978360" cy="2107800"/>
          </a:xfrm>
          <a:prstGeom prst="rect">
            <a:avLst/>
          </a:prstGeom>
        </p:spPr>
        <p:txBody>
          <a:bodyPr lIns="0" rIns="0" tIns="0" bIns="0">
            <a:normAutofit/>
          </a:bodyPr>
          <a:p>
            <a:endParaRPr b="0" lang="en-US" sz="2800" spc="-1" strike="noStrike">
              <a:solidFill>
                <a:srgbClr val="151515"/>
              </a:solidFill>
              <a:latin typeface="Arial"/>
            </a:endParaRPr>
          </a:p>
        </p:txBody>
      </p:sp>
      <p:sp>
        <p:nvSpPr>
          <p:cNvPr id="23" name="PlaceHolder 4"/>
          <p:cNvSpPr>
            <a:spLocks noGrp="1"/>
          </p:cNvSpPr>
          <p:nvPr>
            <p:ph type="body"/>
          </p:nvPr>
        </p:nvSpPr>
        <p:spPr>
          <a:xfrm>
            <a:off x="533520" y="3984840"/>
            <a:ext cx="8152920" cy="2107800"/>
          </a:xfrm>
          <a:prstGeom prst="rect">
            <a:avLst/>
          </a:prstGeom>
        </p:spPr>
        <p:txBody>
          <a:bodyPr lIns="0" rIns="0" tIns="0" bIns="0">
            <a:normAutofit/>
          </a:bodyPr>
          <a:p>
            <a:endParaRPr b="0" lang="en-US" sz="2800" spc="-1" strike="noStrike">
              <a:solidFill>
                <a:srgbClr val="151515"/>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895480"/>
            <a:ext cx="7772040" cy="1066320"/>
          </a:xfrm>
          <a:prstGeom prst="rect">
            <a:avLst/>
          </a:prstGeom>
        </p:spPr>
        <p:txBody>
          <a:bodyPr>
            <a:normAutofit/>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pic>
        <p:nvPicPr>
          <p:cNvPr id="1" name="Picture 2" descr=""/>
          <p:cNvPicPr/>
          <p:nvPr/>
        </p:nvPicPr>
        <p:blipFill>
          <a:blip r:embed="rId2"/>
          <a:stretch/>
        </p:blipFill>
        <p:spPr>
          <a:xfrm>
            <a:off x="722160" y="802080"/>
            <a:ext cx="4649760" cy="915840"/>
          </a:xfrm>
          <a:prstGeom prst="rect">
            <a:avLst/>
          </a:prstGeom>
          <a:ln w="9525">
            <a:noFill/>
          </a:ln>
        </p:spPr>
      </p:pic>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2800" spc="-1" strike="noStrike">
                <a:solidFill>
                  <a:srgbClr val="151515"/>
                </a:solidFill>
                <a:latin typeface="Arial"/>
              </a:rPr>
              <a:t>Click to edit the outline text format</a:t>
            </a:r>
            <a:endParaRPr b="0" lang="en-US" sz="2800" spc="-1" strike="noStrike">
              <a:solidFill>
                <a:srgbClr val="151515"/>
              </a:solidFill>
              <a:latin typeface="Arial"/>
            </a:endParaRPr>
          </a:p>
          <a:p>
            <a:pPr lvl="1" marL="864000" indent="-324000">
              <a:spcBef>
                <a:spcPts val="1134"/>
              </a:spcBef>
              <a:buClr>
                <a:srgbClr val="ffffff"/>
              </a:buClr>
              <a:buSzPct val="75000"/>
              <a:buFont typeface="Symbol" charset="2"/>
              <a:buChar char=""/>
            </a:pPr>
            <a:r>
              <a:rPr b="0" lang="en-US" sz="2000" spc="-1" strike="noStrike">
                <a:solidFill>
                  <a:srgbClr val="151515"/>
                </a:solidFill>
                <a:latin typeface="Arial"/>
              </a:rPr>
              <a:t>Second Outline Level</a:t>
            </a:r>
            <a:endParaRPr b="0" lang="en-US" sz="2000" spc="-1" strike="noStrike">
              <a:solidFill>
                <a:srgbClr val="151515"/>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151515"/>
                </a:solidFill>
                <a:latin typeface="Arial"/>
              </a:rPr>
              <a:t>Third Outline Level</a:t>
            </a:r>
            <a:endParaRPr b="0" lang="en-US" sz="1800" spc="-1" strike="noStrike">
              <a:solidFill>
                <a:srgbClr val="151515"/>
              </a:solidFill>
              <a:latin typeface="Arial"/>
            </a:endParaRPr>
          </a:p>
          <a:p>
            <a:pPr lvl="3" marL="1728000" indent="-216000">
              <a:spcBef>
                <a:spcPts val="567"/>
              </a:spcBef>
              <a:buClr>
                <a:srgbClr val="ffffff"/>
              </a:buClr>
              <a:buSzPct val="75000"/>
              <a:buFont typeface="Symbol" charset="2"/>
              <a:buChar char=""/>
            </a:pPr>
            <a:r>
              <a:rPr b="0" lang="en-US" sz="1600" spc="-1" strike="noStrike">
                <a:solidFill>
                  <a:srgbClr val="151515"/>
                </a:solidFill>
                <a:latin typeface="Arial"/>
              </a:rPr>
              <a:t>Fourth Outline Level</a:t>
            </a:r>
            <a:endParaRPr b="0" lang="en-US" sz="1600" spc="-1" strike="noStrike">
              <a:solidFill>
                <a:srgbClr val="151515"/>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151515"/>
                </a:solidFill>
                <a:latin typeface="Arial"/>
              </a:rPr>
              <a:t>Fifth Outline Level</a:t>
            </a:r>
            <a:endParaRPr b="0" lang="en-US" sz="2000" spc="-1" strike="noStrike">
              <a:solidFill>
                <a:srgbClr val="151515"/>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151515"/>
                </a:solidFill>
                <a:latin typeface="Arial"/>
              </a:rPr>
              <a:t>Sixth Outline Level</a:t>
            </a:r>
            <a:endParaRPr b="0" lang="en-US" sz="2000" spc="-1" strike="noStrike">
              <a:solidFill>
                <a:srgbClr val="151515"/>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151515"/>
                </a:solidFill>
                <a:latin typeface="Arial"/>
              </a:rPr>
              <a:t>Seventh Outline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2160" y="4406760"/>
            <a:ext cx="7772040" cy="1361880"/>
          </a:xfrm>
          <a:prstGeom prst="rect">
            <a:avLst/>
          </a:prstGeom>
        </p:spPr>
        <p:txBody>
          <a:bodyPr>
            <a:noAutofit/>
          </a:bodyPr>
          <a:p>
            <a:pPr>
              <a:lnSpc>
                <a:spcPct val="100000"/>
              </a:lnSpc>
            </a:pPr>
            <a:r>
              <a:rPr b="1" lang="en-US" sz="4000" spc="-1" strike="noStrike" cap="all">
                <a:solidFill>
                  <a:srgbClr val="8a8a8a"/>
                </a:solidFill>
                <a:latin typeface="Arial"/>
              </a:rPr>
              <a:t>Click to edit Master title style</a:t>
            </a:r>
            <a:endParaRPr b="0" lang="en-US" sz="4000" spc="-1" strike="noStrike">
              <a:solidFill>
                <a:srgbClr val="151515"/>
              </a:solidFill>
              <a:latin typeface="Arial"/>
            </a:endParaRPr>
          </a:p>
        </p:txBody>
      </p:sp>
      <p:sp>
        <p:nvSpPr>
          <p:cNvPr id="40" name="PlaceHolder 2"/>
          <p:cNvSpPr>
            <a:spLocks noGrp="1"/>
          </p:cNvSpPr>
          <p:nvPr>
            <p:ph type="body"/>
          </p:nvPr>
        </p:nvSpPr>
        <p:spPr>
          <a:xfrm>
            <a:off x="722160" y="2906640"/>
            <a:ext cx="7772040" cy="1499760"/>
          </a:xfrm>
          <a:prstGeom prst="rect">
            <a:avLst/>
          </a:prstGeom>
        </p:spPr>
        <p:txBody>
          <a:bodyPr anchor="b">
            <a:noAutofit/>
          </a:bodyPr>
          <a:p>
            <a:pPr>
              <a:lnSpc>
                <a:spcPct val="100000"/>
              </a:lnSpc>
              <a:spcBef>
                <a:spcPts val="400"/>
              </a:spcBef>
              <a:tabLst>
                <a:tab algn="l" pos="0"/>
              </a:tabLst>
            </a:pPr>
            <a:r>
              <a:rPr b="0" lang="en-US" sz="2000" spc="-1" strike="noStrike">
                <a:solidFill>
                  <a:srgbClr val="8c8c8c"/>
                </a:solidFill>
                <a:latin typeface="Arial"/>
              </a:rPr>
              <a:t>Click to edit Master text styles</a:t>
            </a:r>
            <a:endParaRPr b="0" lang="en-US" sz="2000" spc="-1" strike="noStrike">
              <a:solidFill>
                <a:srgbClr val="151515"/>
              </a:solidFill>
              <a:latin typeface="Arial"/>
            </a:endParaRPr>
          </a:p>
        </p:txBody>
      </p:sp>
      <p:sp>
        <p:nvSpPr>
          <p:cNvPr id="41" name="PlaceHolder 3"/>
          <p:cNvSpPr>
            <a:spLocks noGrp="1"/>
          </p:cNvSpPr>
          <p:nvPr>
            <p:ph type="dt"/>
          </p:nvPr>
        </p:nvSpPr>
        <p:spPr>
          <a:xfrm>
            <a:off x="457200" y="6356520"/>
            <a:ext cx="2133360" cy="364680"/>
          </a:xfrm>
          <a:prstGeom prst="rect">
            <a:avLst/>
          </a:prstGeom>
        </p:spPr>
        <p:txBody>
          <a:bodyPr lIns="90000" rIns="90000" tIns="45000" bIns="45000">
            <a:noAutofit/>
          </a:bodyPr>
          <a:p>
            <a:pPr>
              <a:lnSpc>
                <a:spcPct val="100000"/>
              </a:lnSpc>
            </a:pPr>
            <a:fld id="{BB1ECEB7-9A7D-42FD-8522-33D693FBEFF0}" type="datetime">
              <a:rPr b="0" lang="en-US" sz="1800" spc="-1" strike="noStrike">
                <a:solidFill>
                  <a:srgbClr val="8b8b8b"/>
                </a:solidFill>
                <a:latin typeface="Arial"/>
              </a:rPr>
              <a:t>1/25/22</a:t>
            </a:fld>
            <a:endParaRPr b="0" lang="en-IN" sz="1800" spc="-1" strike="noStrike">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rIns="90000" tIns="45000" bIns="45000">
            <a:noAutofit/>
          </a:bodyPr>
          <a:p>
            <a:endParaRPr b="0" lang="en-IN" sz="2400" spc="-1" strike="noStrike">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lIns="90000" rIns="90000" tIns="45000" bIns="45000">
            <a:noAutofit/>
          </a:bodyPr>
          <a:p>
            <a:pPr>
              <a:lnSpc>
                <a:spcPct val="100000"/>
              </a:lnSpc>
            </a:pPr>
            <a:fld id="{0DA0E766-673C-4302-B8D5-A04732471341}" type="slidenum">
              <a:rPr b="0" lang="en-US" sz="1800" spc="-1" strike="noStrike">
                <a:solidFill>
                  <a:srgbClr val="8b8b8b"/>
                </a:solidFill>
                <a:latin typeface="Arial"/>
              </a:rPr>
              <a:t>&lt;number&gt;</a:t>
            </a:fld>
            <a:endParaRPr b="0" lang="en-IN"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533520" y="990720"/>
            <a:ext cx="3007800" cy="552240"/>
          </a:xfrm>
          <a:prstGeom prst="rect">
            <a:avLst/>
          </a:prstGeom>
        </p:spPr>
        <p:txBody>
          <a:bodyPr>
            <a:normAutofit/>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81" name="PlaceHolder 2"/>
          <p:cNvSpPr>
            <a:spLocks noGrp="1"/>
          </p:cNvSpPr>
          <p:nvPr>
            <p:ph type="body"/>
          </p:nvPr>
        </p:nvSpPr>
        <p:spPr>
          <a:xfrm>
            <a:off x="533520" y="1676520"/>
            <a:ext cx="8229240" cy="4266720"/>
          </a:xfrm>
          <a:prstGeom prst="rect">
            <a:avLst/>
          </a:prstGeom>
        </p:spPr>
        <p:txBody>
          <a:bodyPr>
            <a:normAutofit/>
          </a:bodyPr>
          <a:p>
            <a:pPr>
              <a:lnSpc>
                <a:spcPct val="100000"/>
              </a:lnSpc>
              <a:spcBef>
                <a:spcPts val="400"/>
              </a:spcBef>
              <a:tabLst>
                <a:tab algn="l" pos="0"/>
              </a:tabLst>
            </a:pPr>
            <a:r>
              <a:rPr b="0" lang="en-US" sz="2000" spc="-1" strike="noStrike">
                <a:solidFill>
                  <a:srgbClr val="151515"/>
                </a:solidFill>
                <a:latin typeface="Arial"/>
              </a:rPr>
              <a:t>Insert text here</a:t>
            </a:r>
            <a:endParaRPr b="0" lang="en-US" sz="2000" spc="-1" strike="noStrike">
              <a:solidFill>
                <a:srgbClr val="151515"/>
              </a:solidFill>
              <a:latin typeface="Arial"/>
            </a:endParaRPr>
          </a:p>
          <a:p>
            <a:pPr lvl="1" marL="743040" indent="-28548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first level</a:t>
            </a:r>
            <a:endParaRPr b="0" lang="en-US" sz="2000" spc="-1" strike="noStrike">
              <a:solidFill>
                <a:srgbClr val="151515"/>
              </a:solidFill>
              <a:latin typeface="Arial"/>
            </a:endParaRPr>
          </a:p>
          <a:p>
            <a:pPr lvl="2" marL="1143000" indent="-2282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second level</a:t>
            </a:r>
            <a:endParaRPr b="0" lang="en-US" sz="2000" spc="-1" strike="noStrike">
              <a:solidFill>
                <a:srgbClr val="151515"/>
              </a:solidFill>
              <a:latin typeface="Arial"/>
            </a:endParaRPr>
          </a:p>
          <a:p>
            <a:pPr lvl="3" marL="1600200" indent="-2282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third level</a:t>
            </a:r>
            <a:endParaRPr b="0" lang="en-US" sz="2000" spc="-1" strike="noStrike">
              <a:solidFill>
                <a:srgbClr val="151515"/>
              </a:solidFill>
              <a:latin typeface="Arial"/>
            </a:endParaRPr>
          </a:p>
          <a:p>
            <a:pPr lvl="4" marL="2057400" indent="-2282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List fourth level</a:t>
            </a:r>
            <a:endParaRPr b="0" lang="en-US" sz="2000" spc="-1" strike="noStrike">
              <a:solidFill>
                <a:srgbClr val="151515"/>
              </a:solidFill>
              <a:latin typeface="Arial"/>
            </a:endParaRPr>
          </a:p>
        </p:txBody>
      </p:sp>
      <p:sp>
        <p:nvSpPr>
          <p:cNvPr id="82" name="PlaceHolder 3"/>
          <p:cNvSpPr>
            <a:spLocks noGrp="1"/>
          </p:cNvSpPr>
          <p:nvPr>
            <p:ph type="body"/>
          </p:nvPr>
        </p:nvSpPr>
        <p:spPr>
          <a:xfrm>
            <a:off x="533520" y="6019920"/>
            <a:ext cx="8229240" cy="685440"/>
          </a:xfrm>
          <a:prstGeom prst="rect">
            <a:avLst/>
          </a:prstGeom>
        </p:spPr>
        <p:txBody>
          <a:bodyPr>
            <a:noAutofit/>
          </a:bodyPr>
          <a:p>
            <a:pPr>
              <a:lnSpc>
                <a:spcPct val="100000"/>
              </a:lnSpc>
              <a:spcBef>
                <a:spcPts val="281"/>
              </a:spcBef>
              <a:tabLst>
                <a:tab algn="l" pos="0"/>
              </a:tabLst>
            </a:pPr>
            <a:r>
              <a:rPr b="0" lang="en-US" sz="1400" spc="-1" strike="noStrike">
                <a:solidFill>
                  <a:srgbClr val="151515"/>
                </a:solidFill>
                <a:latin typeface="Arial"/>
              </a:rPr>
              <a:t>Insert text here</a:t>
            </a:r>
            <a:endParaRPr b="0" lang="en-US" sz="1400" spc="-1" strike="noStrike">
              <a:solidFill>
                <a:srgbClr val="151515"/>
              </a:solidFill>
              <a:latin typeface="Arial"/>
            </a:endParaRPr>
          </a:p>
        </p:txBody>
      </p:sp>
      <p:pic>
        <p:nvPicPr>
          <p:cNvPr id="83" name="Picture 4" descr="Dickinson_hoefler_186.eps"/>
          <p:cNvPicPr/>
          <p:nvPr/>
        </p:nvPicPr>
        <p:blipFill>
          <a:blip r:embed="rId2"/>
          <a:stretch/>
        </p:blipFill>
        <p:spPr>
          <a:xfrm>
            <a:off x="593280" y="379440"/>
            <a:ext cx="1566720" cy="308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33520" y="990720"/>
            <a:ext cx="8152920" cy="533160"/>
          </a:xfrm>
          <a:prstGeom prst="rect">
            <a:avLst/>
          </a:prstGeom>
        </p:spPr>
        <p:txBody>
          <a:bodyPr>
            <a:noAutofit/>
          </a:bodyPr>
          <a:p>
            <a:pPr>
              <a:lnSpc>
                <a:spcPct val="100000"/>
              </a:lnSpc>
            </a:pPr>
            <a:r>
              <a:rPr b="1" lang="en-US" sz="2800" spc="-1" strike="noStrike">
                <a:solidFill>
                  <a:srgbClr val="8a8a8a"/>
                </a:solidFill>
                <a:latin typeface="Arial"/>
              </a:rPr>
              <a:t>Slide Title</a:t>
            </a:r>
            <a:br/>
            <a:endParaRPr b="0" lang="en-US" sz="2800" spc="-1" strike="noStrike">
              <a:solidFill>
                <a:srgbClr val="151515"/>
              </a:solidFill>
              <a:latin typeface="Arial"/>
            </a:endParaRPr>
          </a:p>
        </p:txBody>
      </p:sp>
      <p:pic>
        <p:nvPicPr>
          <p:cNvPr id="121" name="Picture 3" descr="Dickinson_hoefler_186.eps"/>
          <p:cNvPicPr/>
          <p:nvPr/>
        </p:nvPicPr>
        <p:blipFill>
          <a:blip r:embed="rId2"/>
          <a:stretch/>
        </p:blipFill>
        <p:spPr>
          <a:xfrm>
            <a:off x="593280" y="379440"/>
            <a:ext cx="1566720" cy="308520"/>
          </a:xfrm>
          <a:prstGeom prst="rect">
            <a:avLst/>
          </a:prstGeom>
          <a:ln w="0">
            <a:noFill/>
          </a:ln>
        </p:spPr>
      </p:pic>
      <p:sp>
        <p:nvSpPr>
          <p:cNvPr id="122" name="PlaceHolder 2"/>
          <p:cNvSpPr>
            <a:spLocks noGrp="1"/>
          </p:cNvSpPr>
          <p:nvPr>
            <p:ph type="body"/>
          </p:nvPr>
        </p:nvSpPr>
        <p:spPr>
          <a:xfrm>
            <a:off x="533520" y="1676520"/>
            <a:ext cx="8152920" cy="4419360"/>
          </a:xfrm>
          <a:prstGeom prst="rect">
            <a:avLst/>
          </a:prstGeom>
        </p:spPr>
        <p:txBody>
          <a:bodyPr>
            <a:normAutofit/>
          </a:bodyPr>
          <a:p>
            <a:pPr>
              <a:lnSpc>
                <a:spcPct val="100000"/>
              </a:lnSpc>
              <a:spcBef>
                <a:spcPts val="400"/>
              </a:spcBef>
              <a:tabLst>
                <a:tab algn="l" pos="0"/>
              </a:tabLst>
            </a:pPr>
            <a:r>
              <a:rPr b="0" lang="en-US" sz="2000" spc="-1" strike="noStrike">
                <a:solidFill>
                  <a:srgbClr val="151515"/>
                </a:solidFill>
                <a:latin typeface="Arial"/>
              </a:rPr>
              <a:t>Click to edit Master text styles</a:t>
            </a:r>
            <a:endParaRPr b="0" lang="en-US" sz="2000" spc="-1" strike="noStrike">
              <a:solidFill>
                <a:srgbClr val="151515"/>
              </a:solidFill>
              <a:latin typeface="Arial"/>
            </a:endParaRPr>
          </a:p>
          <a:p>
            <a:pPr lvl="1" marL="743040" indent="-28548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Second level</a:t>
            </a:r>
            <a:endParaRPr b="0" lang="en-US" sz="2000" spc="-1" strike="noStrike">
              <a:solidFill>
                <a:srgbClr val="151515"/>
              </a:solidFill>
              <a:latin typeface="Arial"/>
            </a:endParaRPr>
          </a:p>
          <a:p>
            <a:pPr lvl="2" marL="1143000" indent="-2282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Third level</a:t>
            </a:r>
            <a:endParaRPr b="0" lang="en-US" sz="2000" spc="-1" strike="noStrike">
              <a:solidFill>
                <a:srgbClr val="151515"/>
              </a:solidFill>
              <a:latin typeface="Arial"/>
            </a:endParaRPr>
          </a:p>
          <a:p>
            <a:pPr lvl="3" marL="1600200" indent="-2282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Fourth level</a:t>
            </a:r>
            <a:endParaRPr b="0" lang="en-US" sz="2000" spc="-1" strike="noStrike">
              <a:solidFill>
                <a:srgbClr val="151515"/>
              </a:solidFill>
              <a:latin typeface="Arial"/>
            </a:endParaRPr>
          </a:p>
          <a:p>
            <a:pPr lvl="4" marL="2057400" indent="-228240">
              <a:lnSpc>
                <a:spcPct val="100000"/>
              </a:lnSpc>
              <a:spcBef>
                <a:spcPts val="400"/>
              </a:spcBef>
              <a:buClr>
                <a:srgbClr val="151515"/>
              </a:buClr>
              <a:buFont typeface="Arial"/>
              <a:buChar char="•"/>
              <a:tabLst>
                <a:tab algn="l" pos="0"/>
              </a:tabLst>
            </a:pPr>
            <a:r>
              <a:rPr b="0" lang="en-US" sz="2000" spc="-1" strike="noStrike">
                <a:solidFill>
                  <a:srgbClr val="151515"/>
                </a:solidFill>
                <a:latin typeface="Arial"/>
              </a:rPr>
              <a:t>Fifth level</a:t>
            </a:r>
            <a:endParaRPr b="0" lang="en-US" sz="20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body"/>
          </p:nvPr>
        </p:nvSpPr>
        <p:spPr>
          <a:xfrm>
            <a:off x="609480" y="1676520"/>
            <a:ext cx="8000640" cy="4495320"/>
          </a:xfrm>
          <a:prstGeom prst="rect">
            <a:avLst/>
          </a:prstGeom>
        </p:spPr>
        <p:txBody>
          <a:bodyPr lIns="90000" rIns="90000" tIns="45000" bIns="45000">
            <a:noAutofit/>
          </a:bodyPr>
          <a:p>
            <a:pPr>
              <a:lnSpc>
                <a:spcPct val="100000"/>
              </a:lnSpc>
              <a:tabLst>
                <a:tab algn="l" pos="0"/>
              </a:tabLst>
            </a:pPr>
            <a:r>
              <a:rPr b="0" lang="en-US" sz="3200" spc="-1" strike="noStrike">
                <a:solidFill>
                  <a:srgbClr val="151515"/>
                </a:solidFill>
                <a:latin typeface="Arial"/>
              </a:rPr>
              <a:t>Click icon to add picture</a:t>
            </a:r>
            <a:endParaRPr b="0" lang="en-US" sz="3200" spc="-1" strike="noStrike">
              <a:solidFill>
                <a:srgbClr val="151515"/>
              </a:solidFill>
              <a:latin typeface="Arial"/>
            </a:endParaRPr>
          </a:p>
        </p:txBody>
      </p:sp>
      <p:sp>
        <p:nvSpPr>
          <p:cNvPr id="160" name="PlaceHolder 2"/>
          <p:cNvSpPr>
            <a:spLocks noGrp="1"/>
          </p:cNvSpPr>
          <p:nvPr>
            <p:ph type="body"/>
          </p:nvPr>
        </p:nvSpPr>
        <p:spPr>
          <a:xfrm>
            <a:off x="533520" y="6248520"/>
            <a:ext cx="8152920" cy="347400"/>
          </a:xfrm>
          <a:prstGeom prst="rect">
            <a:avLst/>
          </a:prstGeom>
        </p:spPr>
        <p:txBody>
          <a:bodyPr>
            <a:noAutofit/>
          </a:bodyPr>
          <a:p>
            <a:pPr>
              <a:lnSpc>
                <a:spcPct val="100000"/>
              </a:lnSpc>
              <a:spcBef>
                <a:spcPts val="281"/>
              </a:spcBef>
              <a:tabLst>
                <a:tab algn="l" pos="0"/>
              </a:tabLst>
            </a:pPr>
            <a:r>
              <a:rPr b="0" lang="en-US" sz="1400" spc="-1" strike="noStrike">
                <a:solidFill>
                  <a:srgbClr val="151515"/>
                </a:solidFill>
                <a:latin typeface="Arial"/>
              </a:rPr>
              <a:t>Insert caption here</a:t>
            </a:r>
            <a:endParaRPr b="0" lang="en-US" sz="1400" spc="-1" strike="noStrike">
              <a:solidFill>
                <a:srgbClr val="151515"/>
              </a:solidFill>
              <a:latin typeface="Arial"/>
            </a:endParaRPr>
          </a:p>
        </p:txBody>
      </p:sp>
      <p:pic>
        <p:nvPicPr>
          <p:cNvPr id="161" name="Picture 4" descr="Dickinson_hoefler_186.eps"/>
          <p:cNvPicPr/>
          <p:nvPr/>
        </p:nvPicPr>
        <p:blipFill>
          <a:blip r:embed="rId2"/>
          <a:stretch/>
        </p:blipFill>
        <p:spPr>
          <a:xfrm>
            <a:off x="593280" y="379440"/>
            <a:ext cx="1566720" cy="308520"/>
          </a:xfrm>
          <a:prstGeom prst="rect">
            <a:avLst/>
          </a:prstGeom>
          <a:ln w="0">
            <a:noFill/>
          </a:ln>
        </p:spPr>
      </p:pic>
      <p:sp>
        <p:nvSpPr>
          <p:cNvPr id="162" name="PlaceHolder 3"/>
          <p:cNvSpPr>
            <a:spLocks noGrp="1"/>
          </p:cNvSpPr>
          <p:nvPr>
            <p:ph type="title"/>
          </p:nvPr>
        </p:nvSpPr>
        <p:spPr>
          <a:xfrm>
            <a:off x="533520" y="1066680"/>
            <a:ext cx="8152920" cy="456840"/>
          </a:xfrm>
          <a:prstGeom prst="rect">
            <a:avLst/>
          </a:prstGeom>
        </p:spPr>
        <p:txBody>
          <a:bodyPr>
            <a:noAutofit/>
          </a:bodyPr>
          <a:p>
            <a:pPr>
              <a:lnSpc>
                <a:spcPct val="100000"/>
              </a:lnSpc>
            </a:pPr>
            <a:r>
              <a:rPr b="1" lang="en-US" sz="2800" spc="-1" strike="noStrike">
                <a:solidFill>
                  <a:srgbClr val="8a8a8a"/>
                </a:solidFill>
                <a:latin typeface="Arial"/>
              </a:rPr>
              <a:t>Slide Title</a:t>
            </a:r>
            <a:br/>
            <a:endParaRPr b="0" lang="en-US" sz="2800" spc="-1" strike="noStrike">
              <a:solidFill>
                <a:srgbClr val="151515"/>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3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85800" y="2895480"/>
            <a:ext cx="7772040" cy="1066320"/>
          </a:xfrm>
          <a:prstGeom prst="rect">
            <a:avLst/>
          </a:prstGeom>
          <a:noFill/>
          <a:ln w="0">
            <a:noFill/>
          </a:ln>
        </p:spPr>
        <p:txBody>
          <a:bodyPr>
            <a:noAutofit/>
          </a:bodyPr>
          <a:p>
            <a:pPr>
              <a:lnSpc>
                <a:spcPct val="100000"/>
              </a:lnSpc>
            </a:pPr>
            <a:r>
              <a:rPr b="1" lang="en-US" sz="2800" spc="-1" strike="noStrike">
                <a:solidFill>
                  <a:srgbClr val="ffffff"/>
                </a:solidFill>
                <a:latin typeface="Arial"/>
              </a:rPr>
              <a:t>Topic 1</a:t>
            </a:r>
            <a:br/>
            <a:endParaRPr b="0" lang="en-US" sz="2800" spc="-1" strike="noStrike">
              <a:solidFill>
                <a:srgbClr val="151515"/>
              </a:solidFill>
              <a:latin typeface="Arial"/>
            </a:endParaRPr>
          </a:p>
        </p:txBody>
      </p:sp>
      <p:sp>
        <p:nvSpPr>
          <p:cNvPr id="206" name="TextShape 2"/>
          <p:cNvSpPr txBox="1"/>
          <p:nvPr/>
        </p:nvSpPr>
        <p:spPr>
          <a:xfrm>
            <a:off x="685800" y="4648320"/>
            <a:ext cx="6400440" cy="1904760"/>
          </a:xfrm>
          <a:prstGeom prst="rect">
            <a:avLst/>
          </a:prstGeom>
          <a:noFill/>
          <a:ln w="0">
            <a:noFill/>
          </a:ln>
        </p:spPr>
        <p:txBody>
          <a:bodyPr>
            <a:noAutofit/>
          </a:bodyPr>
          <a:p>
            <a:pPr>
              <a:lnSpc>
                <a:spcPct val="100000"/>
              </a:lnSpc>
              <a:spcBef>
                <a:spcPts val="360"/>
              </a:spcBef>
              <a:tabLst>
                <a:tab algn="l" pos="0"/>
              </a:tabLst>
            </a:pPr>
            <a:r>
              <a:rPr b="0" lang="en-US" sz="1800" spc="-1" strike="noStrike">
                <a:solidFill>
                  <a:srgbClr val="ffffff"/>
                </a:solidFill>
                <a:latin typeface="Arial"/>
              </a:rPr>
              <a:t>Author</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Department</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Date</a:t>
            </a:r>
            <a:endParaRPr b="0" lang="en-IN" sz="1800" spc="-1" strike="noStrike">
              <a:latin typeface="Arial"/>
            </a:endParaRPr>
          </a:p>
          <a:p>
            <a:pPr>
              <a:lnSpc>
                <a:spcPct val="100000"/>
              </a:lnSpc>
              <a:spcBef>
                <a:spcPts val="360"/>
              </a:spcBef>
              <a:tabLst>
                <a:tab algn="l" pos="0"/>
              </a:tabLst>
            </a:pPr>
            <a:r>
              <a:rPr b="0" lang="en-US" sz="1800" spc="-1" strike="noStrike">
                <a:solidFill>
                  <a:srgbClr val="ffffff"/>
                </a:solidFill>
                <a:latin typeface="Arial"/>
              </a:rPr>
              <a:t>Location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51515"/>
        </a:solidFill>
      </p:bgPr>
    </p:bg>
    <p:spTree>
      <p:nvGrpSpPr>
        <p:cNvPr id="1" name=""/>
        <p:cNvGrpSpPr/>
        <p:nvPr/>
      </p:nvGrpSpPr>
      <p:grpSpPr>
        <a:xfrm>
          <a:off x="0" y="0"/>
          <a:ext cx="0" cy="0"/>
          <a:chOff x="0" y="0"/>
          <a:chExt cx="0" cy="0"/>
        </a:xfrm>
      </p:grpSpPr>
      <p:sp>
        <p:nvSpPr>
          <p:cNvPr id="207" name="TextShape 1"/>
          <p:cNvSpPr txBox="1"/>
          <p:nvPr/>
        </p:nvSpPr>
        <p:spPr>
          <a:xfrm>
            <a:off x="722160" y="2906640"/>
            <a:ext cx="7772040" cy="1361880"/>
          </a:xfrm>
          <a:prstGeom prst="rect">
            <a:avLst/>
          </a:prstGeom>
          <a:noFill/>
          <a:ln w="0">
            <a:noFill/>
          </a:ln>
        </p:spPr>
        <p:txBody>
          <a:bodyPr>
            <a:normAutofit/>
          </a:bodyPr>
          <a:p>
            <a:pPr>
              <a:lnSpc>
                <a:spcPct val="100000"/>
              </a:lnSpc>
            </a:pPr>
            <a:r>
              <a:rPr b="1" lang="en-US" sz="2800" spc="-1" strike="noStrike">
                <a:solidFill>
                  <a:srgbClr val="ffffff"/>
                </a:solidFill>
                <a:latin typeface="Arial"/>
              </a:rPr>
              <a:t>Presentation Title</a:t>
            </a:r>
            <a:endParaRPr b="0" lang="en-US" sz="2800" spc="-1" strike="noStrike">
              <a:solidFill>
                <a:srgbClr val="151515"/>
              </a:solidFill>
              <a:latin typeface="Arial"/>
            </a:endParaRPr>
          </a:p>
        </p:txBody>
      </p:sp>
      <p:sp>
        <p:nvSpPr>
          <p:cNvPr id="208" name="TextShape 2"/>
          <p:cNvSpPr txBox="1"/>
          <p:nvPr/>
        </p:nvSpPr>
        <p:spPr>
          <a:xfrm>
            <a:off x="722160" y="4648320"/>
            <a:ext cx="7772040" cy="1683360"/>
          </a:xfrm>
          <a:prstGeom prst="rect">
            <a:avLst/>
          </a:prstGeom>
          <a:noFill/>
          <a:ln w="0">
            <a:noFill/>
          </a:ln>
        </p:spPr>
        <p:txBody>
          <a:bodyPr>
            <a:normAutofit/>
          </a:bodyPr>
          <a:p>
            <a:pPr>
              <a:lnSpc>
                <a:spcPct val="100000"/>
              </a:lnSpc>
              <a:spcBef>
                <a:spcPts val="360"/>
              </a:spcBef>
              <a:tabLst>
                <a:tab algn="l" pos="0"/>
              </a:tabLst>
            </a:pPr>
            <a:r>
              <a:rPr b="0" lang="en-US" sz="1800" spc="-1" strike="noStrike">
                <a:solidFill>
                  <a:srgbClr val="ffffff"/>
                </a:solidFill>
                <a:latin typeface="Arial"/>
              </a:rPr>
              <a:t>Author</a:t>
            </a:r>
            <a:endParaRPr b="0" lang="en-US" sz="1800" spc="-1" strike="noStrike">
              <a:solidFill>
                <a:srgbClr val="151515"/>
              </a:solidFill>
              <a:latin typeface="Arial"/>
            </a:endParaRPr>
          </a:p>
          <a:p>
            <a:pPr>
              <a:lnSpc>
                <a:spcPct val="100000"/>
              </a:lnSpc>
              <a:spcBef>
                <a:spcPts val="360"/>
              </a:spcBef>
              <a:tabLst>
                <a:tab algn="l" pos="0"/>
              </a:tabLst>
            </a:pPr>
            <a:r>
              <a:rPr b="0" lang="en-US" sz="1800" spc="-1" strike="noStrike">
                <a:solidFill>
                  <a:srgbClr val="ffffff"/>
                </a:solidFill>
                <a:latin typeface="Arial"/>
              </a:rPr>
              <a:t>Department</a:t>
            </a:r>
            <a:endParaRPr b="0" lang="en-US" sz="1800" spc="-1" strike="noStrike">
              <a:solidFill>
                <a:srgbClr val="151515"/>
              </a:solidFill>
              <a:latin typeface="Arial"/>
            </a:endParaRPr>
          </a:p>
          <a:p>
            <a:pPr>
              <a:lnSpc>
                <a:spcPct val="100000"/>
              </a:lnSpc>
              <a:spcBef>
                <a:spcPts val="360"/>
              </a:spcBef>
              <a:tabLst>
                <a:tab algn="l" pos="0"/>
              </a:tabLst>
            </a:pPr>
            <a:r>
              <a:rPr b="0" lang="en-US" sz="1800" spc="-1" strike="noStrike">
                <a:solidFill>
                  <a:srgbClr val="ffffff"/>
                </a:solidFill>
                <a:latin typeface="Arial"/>
              </a:rPr>
              <a:t>Date</a:t>
            </a:r>
            <a:endParaRPr b="0" lang="en-US" sz="1800" spc="-1" strike="noStrike">
              <a:solidFill>
                <a:srgbClr val="151515"/>
              </a:solidFill>
              <a:latin typeface="Arial"/>
            </a:endParaRPr>
          </a:p>
          <a:p>
            <a:pPr>
              <a:lnSpc>
                <a:spcPct val="100000"/>
              </a:lnSpc>
              <a:spcBef>
                <a:spcPts val="360"/>
              </a:spcBef>
              <a:tabLst>
                <a:tab algn="l" pos="0"/>
              </a:tabLst>
            </a:pPr>
            <a:r>
              <a:rPr b="0" lang="en-US" sz="1800" spc="-1" strike="noStrike">
                <a:solidFill>
                  <a:srgbClr val="ffffff"/>
                </a:solidFill>
                <a:latin typeface="Arial"/>
              </a:rPr>
              <a:t>Location</a:t>
            </a:r>
            <a:endParaRPr b="0" lang="en-US" sz="1800" spc="-1" strike="noStrike">
              <a:solidFill>
                <a:srgbClr val="151515"/>
              </a:solidFill>
              <a:latin typeface="Arial"/>
            </a:endParaRPr>
          </a:p>
        </p:txBody>
      </p:sp>
      <p:pic>
        <p:nvPicPr>
          <p:cNvPr id="209" name="Picture 5" descr="Dickinson_hoefler_0-100-81-4.eps"/>
          <p:cNvPicPr/>
          <p:nvPr/>
        </p:nvPicPr>
        <p:blipFill>
          <a:blip r:embed="rId1"/>
          <a:stretch/>
        </p:blipFill>
        <p:spPr>
          <a:xfrm>
            <a:off x="722160" y="790560"/>
            <a:ext cx="4649760" cy="916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0" y="0"/>
            <a:ext cx="9143640" cy="6857640"/>
          </a:xfrm>
          <a:prstGeom prst="rect">
            <a:avLst/>
          </a:prstGeom>
          <a:solidFill>
            <a:schemeClr val="bg1"/>
          </a:solidFill>
          <a:ln>
            <a:solidFill>
              <a:schemeClr val="bg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pic>
        <p:nvPicPr>
          <p:cNvPr id="211" name="Picture 5" descr="Dickinson_hoefler_0-100-81-4.eps"/>
          <p:cNvPicPr/>
          <p:nvPr/>
        </p:nvPicPr>
        <p:blipFill>
          <a:blip r:embed="rId1"/>
          <a:stretch/>
        </p:blipFill>
        <p:spPr>
          <a:xfrm>
            <a:off x="722160" y="790560"/>
            <a:ext cx="4649760" cy="916920"/>
          </a:xfrm>
          <a:prstGeom prst="rect">
            <a:avLst/>
          </a:prstGeom>
          <a:ln w="0">
            <a:noFill/>
          </a:ln>
        </p:spPr>
      </p:pic>
      <p:sp>
        <p:nvSpPr>
          <p:cNvPr id="212" name="CustomShape 2"/>
          <p:cNvSpPr/>
          <p:nvPr/>
        </p:nvSpPr>
        <p:spPr>
          <a:xfrm>
            <a:off x="722160" y="2906640"/>
            <a:ext cx="7772040" cy="1361880"/>
          </a:xfrm>
          <a:prstGeom prst="rect">
            <a:avLst/>
          </a:prstGeom>
          <a:noFill/>
          <a:ln w="0">
            <a:noFill/>
          </a:ln>
        </p:spPr>
        <p:style>
          <a:lnRef idx="0"/>
          <a:fillRef idx="0"/>
          <a:effectRef idx="0"/>
          <a:fontRef idx="minor"/>
        </p:style>
        <p:txBody>
          <a:bodyPr>
            <a:normAutofit/>
          </a:bodyPr>
          <a:p>
            <a:pPr>
              <a:lnSpc>
                <a:spcPct val="100000"/>
              </a:lnSpc>
            </a:pPr>
            <a:r>
              <a:rPr b="1" lang="en-US" sz="2800" spc="-1" strike="noStrike">
                <a:solidFill>
                  <a:srgbClr val="000000"/>
                </a:solidFill>
                <a:latin typeface="Arial"/>
              </a:rPr>
              <a:t>Presentation Title</a:t>
            </a:r>
            <a:endParaRPr b="0" lang="en-IN" sz="2800" spc="-1" strike="noStrike">
              <a:latin typeface="Arial"/>
            </a:endParaRPr>
          </a:p>
        </p:txBody>
      </p:sp>
      <p:sp>
        <p:nvSpPr>
          <p:cNvPr id="213" name="CustomShape 3"/>
          <p:cNvSpPr/>
          <p:nvPr/>
        </p:nvSpPr>
        <p:spPr>
          <a:xfrm>
            <a:off x="722160" y="4648320"/>
            <a:ext cx="7772040" cy="1683360"/>
          </a:xfrm>
          <a:prstGeom prst="rect">
            <a:avLst/>
          </a:prstGeom>
          <a:noFill/>
          <a:ln w="0">
            <a:noFill/>
          </a:ln>
        </p:spPr>
        <p:style>
          <a:lnRef idx="0"/>
          <a:fillRef idx="0"/>
          <a:effectRef idx="0"/>
          <a:fontRef idx="minor"/>
        </p:style>
        <p:txBody>
          <a:bodyPr>
            <a:normAutofit/>
          </a:bodyPr>
          <a:p>
            <a:pPr>
              <a:lnSpc>
                <a:spcPct val="100000"/>
              </a:lnSpc>
              <a:spcBef>
                <a:spcPts val="360"/>
              </a:spcBef>
            </a:pPr>
            <a:r>
              <a:rPr b="0" lang="en-US" sz="1800" spc="-1" strike="noStrike">
                <a:solidFill>
                  <a:srgbClr val="000000"/>
                </a:solidFill>
                <a:latin typeface="Arial"/>
              </a:rPr>
              <a:t>Author</a:t>
            </a:r>
            <a:endParaRPr b="0" lang="en-IN" sz="1800" spc="-1" strike="noStrike">
              <a:latin typeface="Arial"/>
            </a:endParaRPr>
          </a:p>
          <a:p>
            <a:pPr>
              <a:lnSpc>
                <a:spcPct val="100000"/>
              </a:lnSpc>
              <a:spcBef>
                <a:spcPts val="360"/>
              </a:spcBef>
            </a:pPr>
            <a:r>
              <a:rPr b="0" lang="en-US" sz="1800" spc="-1" strike="noStrike">
                <a:solidFill>
                  <a:srgbClr val="000000"/>
                </a:solidFill>
                <a:latin typeface="Arial"/>
              </a:rPr>
              <a:t>Department</a:t>
            </a:r>
            <a:endParaRPr b="0" lang="en-IN" sz="1800" spc="-1" strike="noStrike">
              <a:latin typeface="Arial"/>
            </a:endParaRPr>
          </a:p>
          <a:p>
            <a:pPr>
              <a:lnSpc>
                <a:spcPct val="100000"/>
              </a:lnSpc>
              <a:spcBef>
                <a:spcPts val="360"/>
              </a:spcBef>
            </a:pPr>
            <a:r>
              <a:rPr b="0" lang="en-US" sz="1800" spc="-1" strike="noStrike">
                <a:solidFill>
                  <a:srgbClr val="000000"/>
                </a:solidFill>
                <a:latin typeface="Arial"/>
              </a:rPr>
              <a:t>Date</a:t>
            </a:r>
            <a:endParaRPr b="0" lang="en-IN" sz="1800" spc="-1" strike="noStrike">
              <a:latin typeface="Arial"/>
            </a:endParaRPr>
          </a:p>
          <a:p>
            <a:pPr>
              <a:lnSpc>
                <a:spcPct val="100000"/>
              </a:lnSpc>
              <a:spcBef>
                <a:spcPts val="360"/>
              </a:spcBef>
            </a:pPr>
            <a:r>
              <a:rPr b="0" lang="en-US" sz="1800" spc="-1" strike="noStrike">
                <a:solidFill>
                  <a:srgbClr val="000000"/>
                </a:solidFill>
                <a:latin typeface="Arial"/>
              </a:rPr>
              <a:t>Location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33520" y="990720"/>
            <a:ext cx="3007800" cy="552240"/>
          </a:xfrm>
          <a:prstGeom prst="rect">
            <a:avLst/>
          </a:prstGeom>
          <a:noFill/>
          <a:ln w="0">
            <a:noFill/>
          </a:ln>
        </p:spPr>
        <p:txBody>
          <a:bodyPr>
            <a:noAutofit/>
          </a:bodyPr>
          <a:p>
            <a:pPr>
              <a:lnSpc>
                <a:spcPct val="100000"/>
              </a:lnSpc>
            </a:pPr>
            <a:r>
              <a:rPr b="1" lang="en-US" sz="2800" spc="-1" strike="noStrike">
                <a:solidFill>
                  <a:srgbClr val="8a8a8a"/>
                </a:solidFill>
                <a:latin typeface="Arial"/>
              </a:rPr>
              <a:t>GraphTitle</a:t>
            </a:r>
            <a:endParaRPr b="0" lang="en-US" sz="2800" spc="-1" strike="noStrike">
              <a:solidFill>
                <a:srgbClr val="151515"/>
              </a:solidFill>
              <a:latin typeface="Arial"/>
            </a:endParaRPr>
          </a:p>
        </p:txBody>
      </p:sp>
      <p:sp>
        <p:nvSpPr>
          <p:cNvPr id="215" name="TextShape 2"/>
          <p:cNvSpPr txBox="1"/>
          <p:nvPr/>
        </p:nvSpPr>
        <p:spPr>
          <a:xfrm>
            <a:off x="533520" y="6019920"/>
            <a:ext cx="8229240" cy="685440"/>
          </a:xfrm>
          <a:prstGeom prst="rect">
            <a:avLst/>
          </a:prstGeom>
          <a:noFill/>
          <a:ln w="0">
            <a:noFill/>
          </a:ln>
        </p:spPr>
        <p:txBody>
          <a:bodyPr>
            <a:normAutofit fontScale="97000"/>
          </a:bodyPr>
          <a:p>
            <a:pPr>
              <a:lnSpc>
                <a:spcPct val="100000"/>
              </a:lnSpc>
              <a:spcBef>
                <a:spcPts val="281"/>
              </a:spcBef>
              <a:tabLst>
                <a:tab algn="l" pos="0"/>
              </a:tabLst>
            </a:pPr>
            <a:r>
              <a:rPr b="0" lang="en-US" sz="1400" spc="-1" strike="noStrike">
                <a:solidFill>
                  <a:srgbClr val="c70000"/>
                </a:solidFill>
                <a:latin typeface="Arial"/>
              </a:rPr>
              <a:t>Additional Notes </a:t>
            </a:r>
            <a:r>
              <a:rPr b="0" lang="en-US" sz="1400" spc="-1" strike="noStrike">
                <a:solidFill>
                  <a:srgbClr val="151515"/>
                </a:solidFill>
                <a:latin typeface="Arial"/>
              </a:rPr>
              <a:t>- </a:t>
            </a:r>
            <a:r>
              <a:rPr b="0" lang="en-US" sz="14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1400" spc="-1" strike="noStrike">
              <a:solidFill>
                <a:srgbClr val="151515"/>
              </a:solidFill>
              <a:latin typeface="Arial"/>
            </a:endParaRPr>
          </a:p>
        </p:txBody>
      </p:sp>
      <p:graphicFrame>
        <p:nvGraphicFramePr>
          <p:cNvPr id="216" name="Object 3"/>
          <p:cNvGraphicFramePr/>
          <p:nvPr/>
        </p:nvGraphicFramePr>
        <p:xfrm>
          <a:off x="533520" y="1676520"/>
          <a:ext cx="8229240" cy="42667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33520" y="990720"/>
            <a:ext cx="8152920" cy="533160"/>
          </a:xfrm>
          <a:prstGeom prst="rect">
            <a:avLst/>
          </a:prstGeom>
          <a:noFill/>
          <a:ln w="0">
            <a:noFill/>
          </a:ln>
        </p:spPr>
        <p:txBody>
          <a:bodyPr>
            <a:noAutofit/>
          </a:bodyPr>
          <a:p>
            <a:pPr>
              <a:lnSpc>
                <a:spcPct val="100000"/>
              </a:lnSpc>
            </a:pPr>
            <a:r>
              <a:rPr b="1" lang="en-US" sz="2800" spc="-1" strike="noStrike">
                <a:solidFill>
                  <a:srgbClr val="8a8a8a"/>
                </a:solidFill>
                <a:latin typeface="Arial"/>
              </a:rPr>
              <a:t>Chart Title</a:t>
            </a:r>
            <a:endParaRPr b="0" lang="en-US" sz="2800" spc="-1" strike="noStrike">
              <a:solidFill>
                <a:srgbClr val="151515"/>
              </a:solidFill>
              <a:latin typeface="Arial"/>
            </a:endParaRPr>
          </a:p>
        </p:txBody>
      </p:sp>
      <p:graphicFrame>
        <p:nvGraphicFramePr>
          <p:cNvPr id="218" name="Table 2"/>
          <p:cNvGraphicFramePr/>
          <p:nvPr/>
        </p:nvGraphicFramePr>
        <p:xfrm>
          <a:off x="533520" y="1676520"/>
          <a:ext cx="8152920" cy="4419360"/>
        </p:xfrm>
        <a:graphic>
          <a:graphicData uri="http://schemas.openxmlformats.org/drawingml/2006/table">
            <a:tbl>
              <a:tblPr/>
              <a:tblGrid>
                <a:gridCol w="2038320"/>
                <a:gridCol w="2038320"/>
                <a:gridCol w="2038320"/>
                <a:gridCol w="2038320"/>
              </a:tblGrid>
              <a:tr h="631080">
                <a:tc>
                  <a:txBody>
                    <a:bodyPr anchor="ctr">
                      <a:noAutofit/>
                    </a:bodyPr>
                    <a:p>
                      <a:pPr algn="ctr">
                        <a:lnSpc>
                          <a:spcPct val="100000"/>
                        </a:lnSpc>
                      </a:pPr>
                      <a:r>
                        <a:rPr b="1" lang="en-US" sz="2000" spc="-1" strike="noStrike">
                          <a:solidFill>
                            <a:srgbClr val="ffffff"/>
                          </a:solidFill>
                          <a:latin typeface="Arial"/>
                        </a:rPr>
                        <a:t>Column A</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noAutofit/>
                    </a:bodyPr>
                    <a:p>
                      <a:pPr algn="ctr">
                        <a:lnSpc>
                          <a:spcPct val="100000"/>
                        </a:lnSpc>
                      </a:pPr>
                      <a:r>
                        <a:rPr b="1" lang="en-US" sz="2000" spc="-1" strike="noStrike">
                          <a:solidFill>
                            <a:srgbClr val="ffffff"/>
                          </a:solidFill>
                          <a:latin typeface="Arial"/>
                        </a:rPr>
                        <a:t>B</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noAutofit/>
                    </a:bodyPr>
                    <a:p>
                      <a:pPr algn="ctr">
                        <a:lnSpc>
                          <a:spcPct val="100000"/>
                        </a:lnSpc>
                      </a:pPr>
                      <a:r>
                        <a:rPr b="1" lang="en-US" sz="2000" spc="-1" strike="noStrike">
                          <a:solidFill>
                            <a:srgbClr val="ffffff"/>
                          </a:solidFill>
                          <a:latin typeface="Arial"/>
                        </a:rPr>
                        <a:t>C</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c>
                  <a:txBody>
                    <a:bodyPr anchor="ctr">
                      <a:noAutofit/>
                    </a:bodyPr>
                    <a:p>
                      <a:pPr algn="ctr">
                        <a:lnSpc>
                          <a:spcPct val="100000"/>
                        </a:lnSpc>
                      </a:pPr>
                      <a:r>
                        <a:rPr b="1" lang="en-US" sz="2000" spc="-1" strike="noStrike">
                          <a:solidFill>
                            <a:srgbClr val="ffffff"/>
                          </a:solidFill>
                          <a:latin typeface="Arial"/>
                        </a:rPr>
                        <a:t>D</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c00000"/>
                    </a:solidFill>
                  </a:tcPr>
                </a:tc>
              </a:tr>
              <a:tr h="631080">
                <a:tc>
                  <a:txBody>
                    <a:bodyPr anchor="ct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1080">
                <a:tc>
                  <a:txBody>
                    <a:bodyPr anchor="ct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r h="631080">
                <a:tc>
                  <a:txBody>
                    <a:bodyPr anchor="ct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cccc"/>
                    </a:solidFill>
                  </a:tcPr>
                </a:tc>
              </a:tr>
              <a:tr h="632880">
                <a:tc>
                  <a:txBody>
                    <a:bodyPr anchor="ctr">
                      <a:noAutofit/>
                    </a:bodyPr>
                    <a:p>
                      <a:pPr>
                        <a:lnSpc>
                          <a:spcPct val="100000"/>
                        </a:lnSpc>
                      </a:pPr>
                      <a:r>
                        <a:rPr b="0" lang="en-US" sz="2000" spc="-1" strike="noStrike">
                          <a:solidFill>
                            <a:srgbClr val="151515"/>
                          </a:solidFill>
                          <a:latin typeface="Arial"/>
                        </a:rPr>
                        <a:t>XXXXXXXX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c>
                  <a:txBody>
                    <a:bodyPr anchor="ctr">
                      <a:noAutofit/>
                    </a:bodyPr>
                    <a:p>
                      <a:pPr algn="ctr">
                        <a:lnSpc>
                          <a:spcPct val="100000"/>
                        </a:lnSpc>
                      </a:pPr>
                      <a:r>
                        <a:rPr b="0" lang="en-US" sz="2000" spc="-1" strike="noStrike">
                          <a:solidFill>
                            <a:srgbClr val="151515"/>
                          </a:solidFill>
                          <a:latin typeface="Arial"/>
                        </a:rPr>
                        <a:t>XX</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e7e7"/>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533520" y="990720"/>
            <a:ext cx="8152920" cy="533160"/>
          </a:xfrm>
          <a:prstGeom prst="rect">
            <a:avLst/>
          </a:prstGeom>
          <a:noFill/>
          <a:ln w="0">
            <a:noFill/>
          </a:ln>
        </p:spPr>
        <p:txBody>
          <a:bodyPr>
            <a:noAutofit/>
          </a:bodyPr>
          <a:p>
            <a:pPr>
              <a:lnSpc>
                <a:spcPct val="100000"/>
              </a:lnSpc>
            </a:pPr>
            <a:r>
              <a:rPr b="1" lang="en-US" sz="2800" spc="-1" strike="noStrike">
                <a:solidFill>
                  <a:srgbClr val="8a8a8a"/>
                </a:solidFill>
                <a:latin typeface="Arial"/>
              </a:rPr>
              <a:t>List Title</a:t>
            </a:r>
            <a:endParaRPr b="0" lang="en-US" sz="2800" spc="-1" strike="noStrike">
              <a:solidFill>
                <a:srgbClr val="151515"/>
              </a:solidFill>
              <a:latin typeface="Arial"/>
            </a:endParaRPr>
          </a:p>
        </p:txBody>
      </p:sp>
      <p:sp>
        <p:nvSpPr>
          <p:cNvPr id="220" name="TextShape 2"/>
          <p:cNvSpPr txBox="1"/>
          <p:nvPr/>
        </p:nvSpPr>
        <p:spPr>
          <a:xfrm>
            <a:off x="533520" y="1676520"/>
            <a:ext cx="8152920" cy="4449240"/>
          </a:xfrm>
          <a:prstGeom prst="rect">
            <a:avLst/>
          </a:prstGeom>
          <a:noFill/>
          <a:ln w="0">
            <a:noFill/>
          </a:ln>
        </p:spPr>
        <p:txBody>
          <a:bodyPr>
            <a:normAutofit/>
          </a:bodyPr>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Cum sociis natoque penatibus et magnis dis parturient montes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Donec quam felis, ultricies nec, pellentesque eu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Lorem ipsum dolor sit amet, consectetuer adipiscing elit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massa </a:t>
            </a:r>
            <a:endParaRPr b="0" lang="en-US" sz="2000" spc="-1" strike="noStrike">
              <a:solidFill>
                <a:srgbClr val="151515"/>
              </a:solidFill>
              <a:latin typeface="Arial"/>
            </a:endParaRPr>
          </a:p>
          <a:p>
            <a:pPr>
              <a:lnSpc>
                <a:spcPct val="100000"/>
              </a:lnSpc>
              <a:spcBef>
                <a:spcPts val="400"/>
              </a:spcBef>
              <a:spcAft>
                <a:spcPts val="601"/>
              </a:spcAft>
              <a:buClr>
                <a:srgbClr val="151515"/>
              </a:buClr>
              <a:buSzPct val="105000"/>
              <a:buFont typeface="Arial"/>
              <a:buChar char="•"/>
            </a:pPr>
            <a:r>
              <a:rPr b="0" lang="en-US" sz="2000" spc="-1" strike="noStrike">
                <a:solidFill>
                  <a:srgbClr val="151515"/>
                </a:solidFill>
                <a:latin typeface="Arial"/>
              </a:rPr>
              <a:t>Aenean commodo ligula eget dolor</a:t>
            </a:r>
            <a:endParaRPr b="0" lang="en-US" sz="2000" spc="-1" strike="noStrike">
              <a:solidFill>
                <a:srgbClr val="151515"/>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33520" y="990720"/>
            <a:ext cx="8152920" cy="533160"/>
          </a:xfrm>
          <a:prstGeom prst="rect">
            <a:avLst/>
          </a:prstGeom>
          <a:noFill/>
          <a:ln w="0">
            <a:noFill/>
          </a:ln>
        </p:spPr>
        <p:txBody>
          <a:bodyPr>
            <a:noAutofit/>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sp>
        <p:nvSpPr>
          <p:cNvPr id="222" name="TextShape 2"/>
          <p:cNvSpPr txBox="1"/>
          <p:nvPr/>
        </p:nvSpPr>
        <p:spPr>
          <a:xfrm>
            <a:off x="533520" y="1676520"/>
            <a:ext cx="8152920" cy="4449240"/>
          </a:xfrm>
          <a:prstGeom prst="rect">
            <a:avLst/>
          </a:prstGeom>
          <a:noFill/>
          <a:ln w="0">
            <a:noFill/>
          </a:ln>
        </p:spPr>
        <p:txBody>
          <a:bodyPr>
            <a:noAutofit/>
          </a:bodyPr>
          <a:p>
            <a:pPr>
              <a:lnSpc>
                <a:spcPct val="100000"/>
              </a:lnSpc>
              <a:spcAft>
                <a:spcPts val="601"/>
              </a:spcAft>
              <a:tabLst>
                <a:tab algn="l" pos="0"/>
              </a:tabLst>
            </a:pPr>
            <a:r>
              <a:rPr b="0" lang="en-US" sz="2000" spc="-1" strike="noStrike">
                <a:solidFill>
                  <a:srgbClr val="151515"/>
                </a:solidFill>
                <a:latin typeface="Arial"/>
              </a:rPr>
              <a:t>Lorem ipsum dolor sit amet, consectetuer adipiscing elit. Aenean commodo ligula eget dolor. 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tabLst>
                <a:tab algn="l" pos="0"/>
              </a:tabLst>
            </a:pPr>
            <a:endParaRPr b="0" lang="en-US" sz="2000" spc="-1" strike="noStrike">
              <a:solidFill>
                <a:srgbClr val="151515"/>
              </a:solidFill>
              <a:latin typeface="Arial"/>
            </a:endParaRPr>
          </a:p>
          <a:p>
            <a:pPr>
              <a:lnSpc>
                <a:spcPct val="100000"/>
              </a:lnSpc>
              <a:spcAft>
                <a:spcPts val="601"/>
              </a:spcAft>
              <a:tabLst>
                <a:tab algn="l" pos="0"/>
              </a:tabLst>
            </a:pPr>
            <a:r>
              <a:rPr b="0" lang="en-US" sz="2000" spc="-1" strike="noStrike">
                <a:solidFill>
                  <a:srgbClr val="151515"/>
                </a:solidFill>
                <a:latin typeface="Arial"/>
              </a:rPr>
              <a:t>Aenean massa. Cum sociis natoque penatibus et magnis dis parturient montes, nascetur ridiculus mus. Donec quam felis, ultricies nec, pellentesque eu, pretium quis, sem.</a:t>
            </a:r>
            <a:endParaRPr b="0" lang="en-US" sz="2000" spc="-1" strike="noStrike">
              <a:solidFill>
                <a:srgbClr val="151515"/>
              </a:solidFill>
              <a:latin typeface="Arial"/>
            </a:endParaRPr>
          </a:p>
          <a:p>
            <a:pPr>
              <a:lnSpc>
                <a:spcPct val="100000"/>
              </a:lnSpc>
              <a:spcAft>
                <a:spcPts val="601"/>
              </a:spcAft>
              <a:tabLst>
                <a:tab algn="l" pos="0"/>
              </a:tabLst>
            </a:pPr>
            <a:endParaRPr b="0" lang="en-US" sz="2000" spc="-1" strike="noStrike">
              <a:solidFill>
                <a:srgbClr val="151515"/>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33520" y="6248520"/>
            <a:ext cx="8152920" cy="347400"/>
          </a:xfrm>
          <a:prstGeom prst="rect">
            <a:avLst/>
          </a:prstGeom>
          <a:noFill/>
          <a:ln w="0">
            <a:noFill/>
          </a:ln>
        </p:spPr>
        <p:txBody>
          <a:bodyPr>
            <a:noAutofit/>
          </a:bodyPr>
          <a:p>
            <a:pPr>
              <a:lnSpc>
                <a:spcPct val="100000"/>
              </a:lnSpc>
              <a:spcBef>
                <a:spcPts val="281"/>
              </a:spcBef>
              <a:tabLst>
                <a:tab algn="l" pos="0"/>
              </a:tabLst>
            </a:pPr>
            <a:r>
              <a:rPr b="0" lang="en-US" sz="1400" spc="-1" strike="noStrike">
                <a:solidFill>
                  <a:srgbClr val="151515"/>
                </a:solidFill>
                <a:latin typeface="Arial"/>
              </a:rPr>
              <a:t>Type image caption here.</a:t>
            </a:r>
            <a:endParaRPr b="0" lang="en-US" sz="1400" spc="-1" strike="noStrike">
              <a:solidFill>
                <a:srgbClr val="151515"/>
              </a:solidFill>
              <a:latin typeface="Arial"/>
            </a:endParaRPr>
          </a:p>
        </p:txBody>
      </p:sp>
      <p:sp>
        <p:nvSpPr>
          <p:cNvPr id="224" name="TextShape 2"/>
          <p:cNvSpPr txBox="1"/>
          <p:nvPr/>
        </p:nvSpPr>
        <p:spPr>
          <a:xfrm>
            <a:off x="533520" y="1066680"/>
            <a:ext cx="8152920" cy="456840"/>
          </a:xfrm>
          <a:prstGeom prst="rect">
            <a:avLst/>
          </a:prstGeom>
          <a:noFill/>
          <a:ln w="0">
            <a:noFill/>
          </a:ln>
        </p:spPr>
        <p:txBody>
          <a:bodyPr>
            <a:normAutofit fontScale="88000"/>
          </a:bodyPr>
          <a:p>
            <a:pPr>
              <a:lnSpc>
                <a:spcPct val="100000"/>
              </a:lnSpc>
            </a:pPr>
            <a:r>
              <a:rPr b="1" lang="en-US" sz="2800" spc="-1" strike="noStrike">
                <a:solidFill>
                  <a:srgbClr val="8a8a8a"/>
                </a:solidFill>
                <a:latin typeface="Arial"/>
              </a:rPr>
              <a:t>Slide Title</a:t>
            </a:r>
            <a:endParaRPr b="0" lang="en-US" sz="2800" spc="-1" strike="noStrike">
              <a:solidFill>
                <a:srgbClr val="151515"/>
              </a:solidFill>
              <a:latin typeface="Arial"/>
            </a:endParaRPr>
          </a:p>
        </p:txBody>
      </p:sp>
      <p:pic>
        <p:nvPicPr>
          <p:cNvPr id="225" name="Content Placeholder 6" descr=""/>
          <p:cNvPicPr/>
          <p:nvPr/>
        </p:nvPicPr>
        <p:blipFill>
          <a:blip r:embed="rId1"/>
          <a:srcRect l="0" t="8462" r="0" b="8462"/>
          <a:stretch/>
        </p:blipFill>
        <p:spPr>
          <a:xfrm>
            <a:off x="609480" y="1676520"/>
            <a:ext cx="8000640" cy="4495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07960" y="1038240"/>
            <a:ext cx="8229240" cy="532440"/>
          </a:xfrm>
          <a:prstGeom prst="rect">
            <a:avLst/>
          </a:prstGeom>
          <a:noFill/>
          <a:ln w="0">
            <a:noFill/>
          </a:ln>
        </p:spPr>
        <p:txBody>
          <a:bodyPr>
            <a:noAutofit/>
          </a:bodyPr>
          <a:p>
            <a:pPr>
              <a:lnSpc>
                <a:spcPct val="100000"/>
              </a:lnSpc>
            </a:pPr>
            <a:r>
              <a:rPr b="1" lang="en-US" sz="2800" spc="-1" strike="noStrike">
                <a:solidFill>
                  <a:srgbClr val="7f7f7f"/>
                </a:solidFill>
                <a:latin typeface="Arial"/>
              </a:rPr>
              <a:t>Page Title</a:t>
            </a:r>
            <a:endParaRPr b="0" lang="en-US" sz="2800" spc="-1" strike="noStrike">
              <a:solidFill>
                <a:srgbClr val="151515"/>
              </a:solidFill>
              <a:latin typeface="Arial"/>
            </a:endParaRPr>
          </a:p>
        </p:txBody>
      </p:sp>
      <p:pic>
        <p:nvPicPr>
          <p:cNvPr id="227" name="Picture 4" descr="Dickinson_hoefler_186.eps"/>
          <p:cNvPicPr/>
          <p:nvPr/>
        </p:nvPicPr>
        <p:blipFill>
          <a:blip r:embed="rId1"/>
          <a:stretch/>
        </p:blipFill>
        <p:spPr>
          <a:xfrm>
            <a:off x="593280" y="379440"/>
            <a:ext cx="1566720" cy="308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00000"/>
      </a:dk2>
      <a:lt2>
        <a:srgbClr val="ffffff"/>
      </a:lt2>
      <a:accent1>
        <a:srgbClr val="c00000"/>
      </a:accent1>
      <a:accent2>
        <a:srgbClr val="595959"/>
      </a:accent2>
      <a:accent3>
        <a:srgbClr val="76923c"/>
      </a:accent3>
      <a:accent4>
        <a:srgbClr val="d8d8d8"/>
      </a:accent4>
      <a:accent5>
        <a:srgbClr val="f7dd6d"/>
      </a:accent5>
      <a:accent6>
        <a:srgbClr val="96a0fc"/>
      </a:accent6>
      <a:hlink>
        <a:srgbClr val="c00000"/>
      </a:hlink>
      <a:folHlink>
        <a:srgbClr val="54a5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Dickinson_Template_red</Template>
  <TotalTime>8</TotalTime>
  <Application>LibreOffice/7.0.6.2$Windows_X86_64 LibreOffice_project/144abb84a525d8e30c9dbbefa69cbbf2d8d4ae3b</Application>
  <AppVersion>15.0000</AppVersion>
  <Words>261</Words>
  <Paragraphs>72</Paragraphs>
  <Company>Library and Information Services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2012-03-02T03:45:19Z</dcterms:created>
  <dc:creator>gettym</dc:creator>
  <dc:description/>
  <dc:language>en-IN</dc:language>
  <cp:lastModifiedBy/>
  <dcterms:modified xsi:type="dcterms:W3CDTF">2022-01-25T18:12:46Z</dcterms:modified>
  <cp:revision>4</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9</vt:i4>
  </property>
</Properties>
</file>