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7.jpeg" ContentType="image/jpeg"/>
  <Override PartName="/ppt/media/image8.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54233934"/>
        <c:axId val="40221021"/>
      </c:barChart>
      <c:catAx>
        <c:axId val="54233934"/>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40221021"/>
        <c:crosses val="autoZero"/>
        <c:auto val="1"/>
        <c:lblAlgn val="ctr"/>
        <c:lblOffset val="100"/>
        <c:noMultiLvlLbl val="0"/>
      </c:catAx>
      <c:valAx>
        <c:axId val="40221021"/>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54233934"/>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9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9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9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9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9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B7909BB-3EEF-4832-AD2C-7764812DB53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1143000" y="685800"/>
            <a:ext cx="4571280" cy="3428280"/>
          </a:xfrm>
          <a:prstGeom prst="rect">
            <a:avLst/>
          </a:prstGeom>
        </p:spPr>
      </p:sp>
      <p:sp>
        <p:nvSpPr>
          <p:cNvPr id="22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Cover slide option #1</a:t>
            </a:r>
            <a:endParaRPr b="0" lang="en-IN" sz="2000" spc="-1" strike="noStrike">
              <a:latin typeface="Arial"/>
            </a:endParaRPr>
          </a:p>
        </p:txBody>
      </p:sp>
      <p:sp>
        <p:nvSpPr>
          <p:cNvPr id="225"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5FD96E7-4909-4DAD-BEC0-DFDA0584C439}"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1143000" y="685800"/>
            <a:ext cx="4571280" cy="3428280"/>
          </a:xfrm>
          <a:prstGeom prst="rect">
            <a:avLst/>
          </a:prstGeom>
        </p:spPr>
      </p:sp>
      <p:sp>
        <p:nvSpPr>
          <p:cNvPr id="22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Cover slide option #3</a:t>
            </a:r>
            <a:endParaRPr b="0" lang="en-IN" sz="2000" spc="-1" strike="noStrike">
              <a:latin typeface="Arial"/>
            </a:endParaRPr>
          </a:p>
        </p:txBody>
      </p:sp>
      <p:sp>
        <p:nvSpPr>
          <p:cNvPr id="228"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FC32B49-FACC-4D3A-86CA-FA233A66FCDF}"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1280" cy="3428280"/>
          </a:xfrm>
          <a:prstGeom prst="rect">
            <a:avLst/>
          </a:prstGeom>
        </p:spPr>
      </p:sp>
      <p:sp>
        <p:nvSpPr>
          <p:cNvPr id="230"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Blank slide</a:t>
            </a:r>
            <a:endParaRPr b="0" lang="en-IN" sz="2000" spc="-1" strike="noStrike">
              <a:latin typeface="Arial"/>
            </a:endParaRPr>
          </a:p>
        </p:txBody>
      </p:sp>
      <p:sp>
        <p:nvSpPr>
          <p:cNvPr id="231"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71BA53B-7FC2-41FE-B3B4-737A111C0F57}"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722160" y="802080"/>
            <a:ext cx="4649400" cy="915480"/>
          </a:xfrm>
          <a:prstGeom prst="rect">
            <a:avLst/>
          </a:prstGeom>
          <a:ln w="9525">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4" descr="Dickinson_hoefler_186.eps"/>
          <p:cNvPicPr/>
          <p:nvPr/>
        </p:nvPicPr>
        <p:blipFill>
          <a:blip r:embed="rId2"/>
          <a:stretch/>
        </p:blipFill>
        <p:spPr>
          <a:xfrm>
            <a:off x="593280" y="379440"/>
            <a:ext cx="1566360" cy="308160"/>
          </a:xfrm>
          <a:prstGeom prst="rect">
            <a:avLst/>
          </a:prstGeom>
          <a:ln w="0">
            <a:noFill/>
          </a:ln>
        </p:spPr>
      </p:pic>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Picture 3" descr="Dickinson_hoefler_186.eps"/>
          <p:cNvPicPr/>
          <p:nvPr/>
        </p:nvPicPr>
        <p:blipFill>
          <a:blip r:embed="rId2"/>
          <a:stretch/>
        </p:blipFill>
        <p:spPr>
          <a:xfrm>
            <a:off x="593280" y="379440"/>
            <a:ext cx="1566360" cy="308160"/>
          </a:xfrm>
          <a:prstGeom prst="rect">
            <a:avLst/>
          </a:prstGeom>
          <a:ln w="0">
            <a:noFill/>
          </a:ln>
        </p:spPr>
      </p:pic>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4" descr="Dickinson_hoefler_186.eps"/>
          <p:cNvPicPr/>
          <p:nvPr/>
        </p:nvPicPr>
        <p:blipFill>
          <a:blip r:embed="rId2"/>
          <a:stretch/>
        </p:blipFill>
        <p:spPr>
          <a:xfrm>
            <a:off x="593280" y="379440"/>
            <a:ext cx="1566360" cy="308160"/>
          </a:xfrm>
          <a:prstGeom prst="rect">
            <a:avLst/>
          </a:prstGeom>
          <a:ln w="0">
            <a:noFill/>
          </a:ln>
        </p:spPr>
      </p:pic>
      <p:sp>
        <p:nvSpPr>
          <p:cNvPr id="1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2895480"/>
            <a:ext cx="7771680" cy="106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ffffff"/>
                </a:solidFill>
                <a:latin typeface="Arial"/>
              </a:rPr>
              <a:t>Topic 2</a:t>
            </a:r>
            <a:br/>
            <a:endParaRPr b="0" lang="en-IN" sz="2800" spc="-1" strike="noStrike">
              <a:latin typeface="Arial"/>
            </a:endParaRPr>
          </a:p>
        </p:txBody>
      </p:sp>
      <p:sp>
        <p:nvSpPr>
          <p:cNvPr id="201" name="CustomShape 2"/>
          <p:cNvSpPr/>
          <p:nvPr/>
        </p:nvSpPr>
        <p:spPr>
          <a:xfrm>
            <a:off x="685800" y="4648320"/>
            <a:ext cx="6400080" cy="19044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en-US" sz="1800" spc="-1" strike="noStrike">
                <a:solidFill>
                  <a:srgbClr val="ffffff"/>
                </a:solidFill>
                <a:latin typeface="Arial"/>
              </a:rPr>
              <a:t>Author</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2" name="CustomShape 1"/>
          <p:cNvSpPr/>
          <p:nvPr/>
        </p:nvSpPr>
        <p:spPr>
          <a:xfrm>
            <a:off x="722160" y="2906640"/>
            <a:ext cx="7771680" cy="13615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ffffff"/>
                </a:solidFill>
                <a:latin typeface="Arial"/>
              </a:rPr>
              <a:t>Presentation Title</a:t>
            </a:r>
            <a:endParaRPr b="0" lang="en-IN" sz="2800" spc="-1" strike="noStrike">
              <a:latin typeface="Arial"/>
            </a:endParaRPr>
          </a:p>
        </p:txBody>
      </p:sp>
      <p:sp>
        <p:nvSpPr>
          <p:cNvPr id="203" name="CustomShape 2"/>
          <p:cNvSpPr/>
          <p:nvPr/>
        </p:nvSpPr>
        <p:spPr>
          <a:xfrm>
            <a:off x="722160" y="4648320"/>
            <a:ext cx="7771680" cy="16830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tabLst>
                <a:tab algn="l" pos="0"/>
              </a:tabLst>
            </a:pPr>
            <a:r>
              <a:rPr b="0" lang="en-US" sz="1800" spc="-1" strike="noStrike">
                <a:solidFill>
                  <a:srgbClr val="ffffff"/>
                </a:solidFill>
                <a:latin typeface="Arial"/>
              </a:rPr>
              <a:t>Author</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IN" sz="1800" spc="-1" strike="noStrike">
              <a:latin typeface="Arial"/>
            </a:endParaRPr>
          </a:p>
        </p:txBody>
      </p:sp>
      <p:pic>
        <p:nvPicPr>
          <p:cNvPr id="204" name="Picture 5" descr="Dickinson_hoefler_0-100-81-4.eps"/>
          <p:cNvPicPr/>
          <p:nvPr/>
        </p:nvPicPr>
        <p:blipFill>
          <a:blip r:embed="rId1"/>
          <a:stretch/>
        </p:blipFill>
        <p:spPr>
          <a:xfrm>
            <a:off x="722160" y="790560"/>
            <a:ext cx="4649400" cy="916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0" y="0"/>
            <a:ext cx="9143280" cy="6857280"/>
          </a:xfrm>
          <a:prstGeom prst="rect">
            <a:avLst/>
          </a:prstGeom>
          <a:solidFill>
            <a:schemeClr val="bg1"/>
          </a:solidFill>
          <a:ln>
            <a:solidFill>
              <a:schemeClr val="bg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06" name="Picture 5" descr="Dickinson_hoefler_0-100-81-4.eps"/>
          <p:cNvPicPr/>
          <p:nvPr/>
        </p:nvPicPr>
        <p:blipFill>
          <a:blip r:embed="rId1"/>
          <a:stretch/>
        </p:blipFill>
        <p:spPr>
          <a:xfrm>
            <a:off x="722160" y="790560"/>
            <a:ext cx="4649400" cy="916560"/>
          </a:xfrm>
          <a:prstGeom prst="rect">
            <a:avLst/>
          </a:prstGeom>
          <a:ln w="0">
            <a:noFill/>
          </a:ln>
        </p:spPr>
      </p:pic>
      <p:sp>
        <p:nvSpPr>
          <p:cNvPr id="207" name="CustomShape 2"/>
          <p:cNvSpPr/>
          <p:nvPr/>
        </p:nvSpPr>
        <p:spPr>
          <a:xfrm>
            <a:off x="722160" y="2906640"/>
            <a:ext cx="7771680" cy="13615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000000"/>
                </a:solidFill>
                <a:latin typeface="Arial"/>
                <a:ea typeface="DejaVu Sans"/>
              </a:rPr>
              <a:t>Presentation Title</a:t>
            </a:r>
            <a:endParaRPr b="0" lang="en-IN" sz="2800" spc="-1" strike="noStrike">
              <a:latin typeface="Arial"/>
            </a:endParaRPr>
          </a:p>
        </p:txBody>
      </p:sp>
      <p:sp>
        <p:nvSpPr>
          <p:cNvPr id="208" name="CustomShape 3"/>
          <p:cNvSpPr/>
          <p:nvPr/>
        </p:nvSpPr>
        <p:spPr>
          <a:xfrm>
            <a:off x="722160" y="4648320"/>
            <a:ext cx="7771680" cy="16830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000000"/>
                </a:solidFill>
                <a:latin typeface="Arial"/>
                <a:ea typeface="DejaVu Sans"/>
              </a:rPr>
              <a:t>Author</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Department</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Date</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33520" y="990720"/>
            <a:ext cx="3007440" cy="551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GraphTitle</a:t>
            </a:r>
            <a:endParaRPr b="0" lang="en-IN" sz="2800" spc="-1" strike="noStrike">
              <a:latin typeface="Arial"/>
            </a:endParaRPr>
          </a:p>
        </p:txBody>
      </p:sp>
      <p:sp>
        <p:nvSpPr>
          <p:cNvPr id="210" name="CustomShape 2"/>
          <p:cNvSpPr/>
          <p:nvPr/>
        </p:nvSpPr>
        <p:spPr>
          <a:xfrm>
            <a:off x="533520" y="6019920"/>
            <a:ext cx="8228880" cy="685080"/>
          </a:xfrm>
          <a:prstGeom prst="rect">
            <a:avLst/>
          </a:prstGeom>
          <a:noFill/>
          <a:ln w="0">
            <a:noFill/>
          </a:ln>
        </p:spPr>
        <p:style>
          <a:lnRef idx="0"/>
          <a:fillRef idx="0"/>
          <a:effectRef idx="0"/>
          <a:fontRef idx="minor"/>
        </p:style>
        <p:txBody>
          <a:bodyPr lIns="90000" rIns="90000" tIns="45000" bIns="45000">
            <a:normAutofit fontScale="97000"/>
          </a:bodyPr>
          <a:p>
            <a:pPr>
              <a:lnSpc>
                <a:spcPct val="100000"/>
              </a:lnSpc>
              <a:spcBef>
                <a:spcPts val="281"/>
              </a:spcBef>
              <a:tabLst>
                <a:tab algn="l" pos="0"/>
              </a:tabLst>
            </a:pPr>
            <a:r>
              <a:rPr b="0" lang="en-US" sz="1400" spc="-1" strike="noStrike">
                <a:solidFill>
                  <a:srgbClr val="c70000"/>
                </a:solidFill>
                <a:latin typeface="Arial"/>
              </a:rPr>
              <a:t>Additional Notes </a:t>
            </a:r>
            <a:r>
              <a:rPr b="0" lang="en-US" sz="1400" spc="-1" strike="noStrike">
                <a:solidFill>
                  <a:srgbClr val="151515"/>
                </a:solidFill>
                <a:latin typeface="Arial"/>
              </a:rPr>
              <a:t>- Lorem ipsum dolor sit amet, consectetuer adipiscing elit. Aenean commodo ligula eget dolor. Aenean massa. Cum sociis natoque penatibus et magnis dis parturient montes, nascetur ridiculus mus. Donec quam felis, ultricies nec, pellentesque eu, pretium quis, sem</a:t>
            </a:r>
            <a:endParaRPr b="0" lang="en-IN" sz="1400" spc="-1" strike="noStrike">
              <a:latin typeface="Arial"/>
            </a:endParaRPr>
          </a:p>
        </p:txBody>
      </p:sp>
      <p:graphicFrame>
        <p:nvGraphicFramePr>
          <p:cNvPr id="211" name="Object 3"/>
          <p:cNvGraphicFramePr/>
          <p:nvPr/>
        </p:nvGraphicFramePr>
        <p:xfrm>
          <a:off x="533520" y="1676520"/>
          <a:ext cx="8228880" cy="426636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Chart Title</a:t>
            </a:r>
            <a:endParaRPr b="0" lang="en-IN" sz="2800" spc="-1" strike="noStrike">
              <a:latin typeface="Arial"/>
            </a:endParaRPr>
          </a:p>
        </p:txBody>
      </p:sp>
      <p:graphicFrame>
        <p:nvGraphicFramePr>
          <p:cNvPr id="213" name="Table 2"/>
          <p:cNvGraphicFramePr/>
          <p:nvPr/>
        </p:nvGraphicFramePr>
        <p:xfrm>
          <a:off x="533520" y="1676520"/>
          <a:ext cx="8152920" cy="4419000"/>
        </p:xfrm>
        <a:graphic>
          <a:graphicData uri="http://schemas.openxmlformats.org/drawingml/2006/table">
            <a:tbl>
              <a:tblPr/>
              <a:tblGrid>
                <a:gridCol w="2038320"/>
                <a:gridCol w="2038320"/>
                <a:gridCol w="2038320"/>
                <a:gridCol w="2038320"/>
              </a:tblGrid>
              <a:tr h="631080">
                <a:tc>
                  <a:txBody>
                    <a:bodyPr>
                      <a:noAutofit/>
                    </a:bodyPr>
                    <a:p>
                      <a:pPr algn="ctr">
                        <a:lnSpc>
                          <a:spcPct val="100000"/>
                        </a:lnSpc>
                      </a:pPr>
                      <a:r>
                        <a:rPr b="1" lang="en-US" sz="2000" spc="-1" strike="noStrike">
                          <a:solidFill>
                            <a:srgbClr val="ffffff"/>
                          </a:solidFill>
                          <a:latin typeface="Arial"/>
                        </a:rPr>
                        <a:t>Column A</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B</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C</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D</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List Title</a:t>
            </a:r>
            <a:endParaRPr b="0" lang="en-IN" sz="2800" spc="-1" strike="noStrike">
              <a:latin typeface="Arial"/>
            </a:endParaRPr>
          </a:p>
        </p:txBody>
      </p:sp>
      <p:sp>
        <p:nvSpPr>
          <p:cNvPr id="215" name="CustomShape 2"/>
          <p:cNvSpPr/>
          <p:nvPr/>
        </p:nvSpPr>
        <p:spPr>
          <a:xfrm>
            <a:off x="533520" y="1676520"/>
            <a:ext cx="8152560" cy="4448880"/>
          </a:xfrm>
          <a:prstGeom prst="rect">
            <a:avLst/>
          </a:prstGeom>
          <a:noFill/>
          <a:ln w="0">
            <a:noFill/>
          </a:ln>
        </p:spPr>
        <p:style>
          <a:lnRef idx="0"/>
          <a:fillRef idx="0"/>
          <a:effectRef idx="0"/>
          <a:fontRef idx="minor"/>
        </p:style>
        <p:txBody>
          <a:bodyPr lIns="90000" rIns="90000" tIns="45000" bIns="45000">
            <a:normAutofit/>
          </a:bodyPr>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Slide Title</a:t>
            </a:r>
            <a:endParaRPr b="0" lang="en-IN" sz="2800" spc="-1" strike="noStrike">
              <a:latin typeface="Arial"/>
            </a:endParaRPr>
          </a:p>
        </p:txBody>
      </p:sp>
      <p:sp>
        <p:nvSpPr>
          <p:cNvPr id="217" name="CustomShape 2"/>
          <p:cNvSpPr/>
          <p:nvPr/>
        </p:nvSpPr>
        <p:spPr>
          <a:xfrm>
            <a:off x="533520" y="1676520"/>
            <a:ext cx="8152560" cy="4448880"/>
          </a:xfrm>
          <a:prstGeom prst="rect">
            <a:avLst/>
          </a:prstGeom>
          <a:noFill/>
          <a:ln w="0">
            <a:noFill/>
          </a:ln>
        </p:spPr>
        <p:style>
          <a:lnRef idx="0"/>
          <a:fillRef idx="0"/>
          <a:effectRef idx="0"/>
          <a:fontRef idx="minor"/>
        </p:style>
        <p:txBody>
          <a:bodyPr lIns="90000" rIns="90000" tIns="45000" bIns="45000">
            <a:noAutofit/>
          </a:bodyPr>
          <a:p>
            <a:pPr>
              <a:lnSpc>
                <a:spcPct val="100000"/>
              </a:lnSpc>
              <a:spcAft>
                <a:spcPts val="601"/>
              </a:spcAft>
              <a:tabLst>
                <a:tab algn="l" pos="0"/>
              </a:tabLs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IN" sz="2000" spc="-1" strike="noStrike">
              <a:latin typeface="Arial"/>
            </a:endParaRPr>
          </a:p>
          <a:p>
            <a:pPr>
              <a:lnSpc>
                <a:spcPct val="100000"/>
              </a:lnSpc>
              <a:spcAft>
                <a:spcPts val="601"/>
              </a:spcAft>
              <a:tabLst>
                <a:tab algn="l" pos="0"/>
              </a:tabLst>
            </a:pPr>
            <a:endParaRPr b="0" lang="en-IN" sz="2000" spc="-1" strike="noStrike">
              <a:latin typeface="Arial"/>
            </a:endParaRPr>
          </a:p>
          <a:p>
            <a:pPr>
              <a:lnSpc>
                <a:spcPct val="100000"/>
              </a:lnSpc>
              <a:spcAft>
                <a:spcPts val="601"/>
              </a:spcAft>
              <a:tabLst>
                <a:tab algn="l" pos="0"/>
              </a:tabLs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IN" sz="2000" spc="-1" strike="noStrike">
              <a:latin typeface="Arial"/>
            </a:endParaRPr>
          </a:p>
          <a:p>
            <a:pPr>
              <a:lnSpc>
                <a:spcPct val="100000"/>
              </a:lnSpc>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33520" y="6248520"/>
            <a:ext cx="8152560" cy="3470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281"/>
              </a:spcBef>
              <a:tabLst>
                <a:tab algn="l" pos="0"/>
              </a:tabLst>
            </a:pPr>
            <a:r>
              <a:rPr b="0" lang="en-US" sz="1400" spc="-1" strike="noStrike">
                <a:solidFill>
                  <a:srgbClr val="151515"/>
                </a:solidFill>
                <a:latin typeface="Arial"/>
              </a:rPr>
              <a:t>Type image caption here.</a:t>
            </a:r>
            <a:endParaRPr b="0" lang="en-IN" sz="1400" spc="-1" strike="noStrike">
              <a:latin typeface="Arial"/>
            </a:endParaRPr>
          </a:p>
        </p:txBody>
      </p:sp>
      <p:sp>
        <p:nvSpPr>
          <p:cNvPr id="219" name="CustomShape 2"/>
          <p:cNvSpPr/>
          <p:nvPr/>
        </p:nvSpPr>
        <p:spPr>
          <a:xfrm>
            <a:off x="533520" y="1066680"/>
            <a:ext cx="8152560" cy="456480"/>
          </a:xfrm>
          <a:prstGeom prst="rect">
            <a:avLst/>
          </a:prstGeom>
          <a:noFill/>
          <a:ln w="0">
            <a:noFill/>
          </a:ln>
        </p:spPr>
        <p:style>
          <a:lnRef idx="0"/>
          <a:fillRef idx="0"/>
          <a:effectRef idx="0"/>
          <a:fontRef idx="minor"/>
        </p:style>
        <p:txBody>
          <a:bodyPr lIns="90000" rIns="90000" tIns="45000" bIns="45000">
            <a:normAutofit fontScale="88000"/>
          </a:bodyPr>
          <a:p>
            <a:pPr>
              <a:lnSpc>
                <a:spcPct val="100000"/>
              </a:lnSpc>
            </a:pPr>
            <a:r>
              <a:rPr b="1" lang="en-US" sz="2800" spc="-1" strike="noStrike">
                <a:solidFill>
                  <a:srgbClr val="8a8a8a"/>
                </a:solidFill>
                <a:latin typeface="Arial"/>
              </a:rPr>
              <a:t>Slide Title</a:t>
            </a:r>
            <a:endParaRPr b="0" lang="en-IN" sz="2800" spc="-1" strike="noStrike">
              <a:latin typeface="Arial"/>
            </a:endParaRPr>
          </a:p>
        </p:txBody>
      </p:sp>
      <p:pic>
        <p:nvPicPr>
          <p:cNvPr id="220" name="Content Placeholder 6" descr=""/>
          <p:cNvPicPr/>
          <p:nvPr/>
        </p:nvPicPr>
        <p:blipFill>
          <a:blip r:embed="rId1"/>
          <a:srcRect l="0" t="8462" r="0" b="8462"/>
          <a:stretch/>
        </p:blipFill>
        <p:spPr>
          <a:xfrm>
            <a:off x="609480" y="1676520"/>
            <a:ext cx="8000280" cy="4494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7960" y="1038240"/>
            <a:ext cx="8228880" cy="532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7f7f7f"/>
                </a:solidFill>
                <a:latin typeface="Arial"/>
              </a:rPr>
              <a:t>Page Title</a:t>
            </a:r>
            <a:endParaRPr b="0" lang="en-IN" sz="2800" spc="-1" strike="noStrike">
              <a:latin typeface="Arial"/>
            </a:endParaRPr>
          </a:p>
        </p:txBody>
      </p:sp>
      <p:pic>
        <p:nvPicPr>
          <p:cNvPr id="222" name="Picture 4" descr="Dickinson_hoefler_186.eps"/>
          <p:cNvPicPr/>
          <p:nvPr/>
        </p:nvPicPr>
        <p:blipFill>
          <a:blip r:embed="rId1"/>
          <a:stretch/>
        </p:blipFill>
        <p:spPr>
          <a:xfrm>
            <a:off x="593280" y="379440"/>
            <a:ext cx="1566360" cy="308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LibreOffice/7.0.6.2$Windows_X86_64 LibreOffice_project/144abb84a525d8e30c9dbbefa69cbbf2d8d4ae3b</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en-IN</dc:language>
  <cp:lastModifiedBy/>
  <dcterms:modified xsi:type="dcterms:W3CDTF">2022-01-25T18:13:10Z</dcterms:modified>
  <cp:revision>5</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