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F46DA-8EDB-4190-AF22-0CF8E04E40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18AB4C6-DFA1-4AD1-9B5E-E093D26E5F02}">
      <dgm:prSet phldrT="[Текст]"/>
      <dgm:spPr/>
      <dgm:t>
        <a:bodyPr/>
        <a:lstStyle/>
        <a:p>
          <a:r>
            <a:rPr lang="kk-KZ" dirty="0" smtClean="0"/>
            <a:t>Авторлық шарт</a:t>
          </a:r>
          <a:endParaRPr lang="ru-RU" dirty="0"/>
        </a:p>
      </dgm:t>
    </dgm:pt>
    <dgm:pt modelId="{039E572D-E53A-4C6E-9E7F-91A7E40EA401}" type="parTrans" cxnId="{52B00733-9DC4-4128-AD41-25A1C4C3876A}">
      <dgm:prSet/>
      <dgm:spPr/>
      <dgm:t>
        <a:bodyPr/>
        <a:lstStyle/>
        <a:p>
          <a:endParaRPr lang="ru-RU"/>
        </a:p>
      </dgm:t>
    </dgm:pt>
    <dgm:pt modelId="{6E4346F6-4DB3-4FF2-BA67-864ED7E51AFC}" type="sibTrans" cxnId="{52B00733-9DC4-4128-AD41-25A1C4C3876A}">
      <dgm:prSet/>
      <dgm:spPr/>
      <dgm:t>
        <a:bodyPr/>
        <a:lstStyle/>
        <a:p>
          <a:endParaRPr lang="ru-RU"/>
        </a:p>
      </dgm:t>
    </dgm:pt>
    <dgm:pt modelId="{0BA2B950-2AA5-4AE0-A5A2-442C543C8654}">
      <dgm:prSet phldrT="[Текст]"/>
      <dgm:spPr/>
      <dgm:t>
        <a:bodyPr/>
        <a:lstStyle/>
        <a:p>
          <a:r>
            <a:rPr lang="kk-KZ" dirty="0" smtClean="0"/>
            <a:t>Лицензиялық шарт</a:t>
          </a:r>
          <a:endParaRPr lang="ru-RU" dirty="0"/>
        </a:p>
      </dgm:t>
    </dgm:pt>
    <dgm:pt modelId="{4B3D5115-E436-48B3-8CB8-36BE83F4D945}" type="parTrans" cxnId="{E68C918C-7DDE-4A59-B1BF-08B5E61C9B21}">
      <dgm:prSet/>
      <dgm:spPr/>
      <dgm:t>
        <a:bodyPr/>
        <a:lstStyle/>
        <a:p>
          <a:endParaRPr lang="ru-RU"/>
        </a:p>
      </dgm:t>
    </dgm:pt>
    <dgm:pt modelId="{7CAA94FD-65D5-4A3C-A729-EF071AF61FA6}" type="sibTrans" cxnId="{E68C918C-7DDE-4A59-B1BF-08B5E61C9B21}">
      <dgm:prSet/>
      <dgm:spPr/>
      <dgm:t>
        <a:bodyPr/>
        <a:lstStyle/>
        <a:p>
          <a:endParaRPr lang="ru-RU"/>
        </a:p>
      </dgm:t>
    </dgm:pt>
    <dgm:pt modelId="{A1080EC1-C070-4AD2-926F-6BAD0145DD74}">
      <dgm:prSet phldrT="[Текст]"/>
      <dgm:spPr/>
      <dgm:t>
        <a:bodyPr/>
        <a:lstStyle/>
        <a:p>
          <a:r>
            <a:rPr lang="kk-KZ" dirty="0" smtClean="0"/>
            <a:t>Іздеудегі құқық иеленушілер</a:t>
          </a:r>
          <a:endParaRPr lang="ru-RU" dirty="0"/>
        </a:p>
      </dgm:t>
    </dgm:pt>
    <dgm:pt modelId="{D810A2B9-E320-4835-84BB-BEB8326ED564}" type="parTrans" cxnId="{DC959FC6-97E9-47B3-A24E-BEDA67E9C61F}">
      <dgm:prSet/>
      <dgm:spPr/>
      <dgm:t>
        <a:bodyPr/>
        <a:lstStyle/>
        <a:p>
          <a:endParaRPr lang="ru-RU"/>
        </a:p>
      </dgm:t>
    </dgm:pt>
    <dgm:pt modelId="{1265FF79-BCCF-4DC7-A4B5-4B5DECE2425B}" type="sibTrans" cxnId="{DC959FC6-97E9-47B3-A24E-BEDA67E9C61F}">
      <dgm:prSet/>
      <dgm:spPr/>
      <dgm:t>
        <a:bodyPr/>
        <a:lstStyle/>
        <a:p>
          <a:endParaRPr lang="ru-RU"/>
        </a:p>
      </dgm:t>
    </dgm:pt>
    <dgm:pt modelId="{3C1468BF-5E19-473A-9200-8105445CCCEB}" type="pres">
      <dgm:prSet presAssocID="{203F46DA-8EDB-4190-AF22-0CF8E04E4037}" presName="CompostProcess" presStyleCnt="0">
        <dgm:presLayoutVars>
          <dgm:dir/>
          <dgm:resizeHandles val="exact"/>
        </dgm:presLayoutVars>
      </dgm:prSet>
      <dgm:spPr/>
    </dgm:pt>
    <dgm:pt modelId="{139B3F51-7B19-4406-8C90-935C6B1502B5}" type="pres">
      <dgm:prSet presAssocID="{203F46DA-8EDB-4190-AF22-0CF8E04E4037}" presName="arrow" presStyleLbl="bgShp" presStyleIdx="0" presStyleCnt="1"/>
      <dgm:spPr/>
    </dgm:pt>
    <dgm:pt modelId="{A2A9C826-30C7-4068-99E7-71E151DC196E}" type="pres">
      <dgm:prSet presAssocID="{203F46DA-8EDB-4190-AF22-0CF8E04E4037}" presName="linearProcess" presStyleCnt="0"/>
      <dgm:spPr/>
    </dgm:pt>
    <dgm:pt modelId="{090EDA36-5755-4CC5-A688-CD47991D1EA6}" type="pres">
      <dgm:prSet presAssocID="{E18AB4C6-DFA1-4AD1-9B5E-E093D26E5F0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8A8284-B4DB-4B4A-986C-8F030DA6310F}" type="pres">
      <dgm:prSet presAssocID="{6E4346F6-4DB3-4FF2-BA67-864ED7E51AFC}" presName="sibTrans" presStyleCnt="0"/>
      <dgm:spPr/>
    </dgm:pt>
    <dgm:pt modelId="{ED45650F-0892-4609-8331-D96B9350DE89}" type="pres">
      <dgm:prSet presAssocID="{0BA2B950-2AA5-4AE0-A5A2-442C543C8654}" presName="textNode" presStyleLbl="node1" presStyleIdx="1" presStyleCnt="3">
        <dgm:presLayoutVars>
          <dgm:bulletEnabled val="1"/>
        </dgm:presLayoutVars>
      </dgm:prSet>
      <dgm:spPr/>
    </dgm:pt>
    <dgm:pt modelId="{90512C5A-235A-4B21-A94C-70BCB3E164CB}" type="pres">
      <dgm:prSet presAssocID="{7CAA94FD-65D5-4A3C-A729-EF071AF61FA6}" presName="sibTrans" presStyleCnt="0"/>
      <dgm:spPr/>
    </dgm:pt>
    <dgm:pt modelId="{F6805BF3-724A-48E3-A11F-C5D3FE6603E3}" type="pres">
      <dgm:prSet presAssocID="{A1080EC1-C070-4AD2-926F-6BAD0145DD7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2B00733-9DC4-4128-AD41-25A1C4C3876A}" srcId="{203F46DA-8EDB-4190-AF22-0CF8E04E4037}" destId="{E18AB4C6-DFA1-4AD1-9B5E-E093D26E5F02}" srcOrd="0" destOrd="0" parTransId="{039E572D-E53A-4C6E-9E7F-91A7E40EA401}" sibTransId="{6E4346F6-4DB3-4FF2-BA67-864ED7E51AFC}"/>
    <dgm:cxn modelId="{19BFC216-C561-41F5-B534-CFC32844F832}" type="presOf" srcId="{E18AB4C6-DFA1-4AD1-9B5E-E093D26E5F02}" destId="{090EDA36-5755-4CC5-A688-CD47991D1EA6}" srcOrd="0" destOrd="0" presId="urn:microsoft.com/office/officeart/2005/8/layout/hProcess9"/>
    <dgm:cxn modelId="{3527206E-2311-476E-950D-B2534B2E72F0}" type="presOf" srcId="{A1080EC1-C070-4AD2-926F-6BAD0145DD74}" destId="{F6805BF3-724A-48E3-A11F-C5D3FE6603E3}" srcOrd="0" destOrd="0" presId="urn:microsoft.com/office/officeart/2005/8/layout/hProcess9"/>
    <dgm:cxn modelId="{110C5E0F-2233-4050-BB06-A7C1D988FCCF}" type="presOf" srcId="{203F46DA-8EDB-4190-AF22-0CF8E04E4037}" destId="{3C1468BF-5E19-473A-9200-8105445CCCEB}" srcOrd="0" destOrd="0" presId="urn:microsoft.com/office/officeart/2005/8/layout/hProcess9"/>
    <dgm:cxn modelId="{147604F3-968E-42BB-93BE-3BE74A6EF7F6}" type="presOf" srcId="{0BA2B950-2AA5-4AE0-A5A2-442C543C8654}" destId="{ED45650F-0892-4609-8331-D96B9350DE89}" srcOrd="0" destOrd="0" presId="urn:microsoft.com/office/officeart/2005/8/layout/hProcess9"/>
    <dgm:cxn modelId="{E68C918C-7DDE-4A59-B1BF-08B5E61C9B21}" srcId="{203F46DA-8EDB-4190-AF22-0CF8E04E4037}" destId="{0BA2B950-2AA5-4AE0-A5A2-442C543C8654}" srcOrd="1" destOrd="0" parTransId="{4B3D5115-E436-48B3-8CB8-36BE83F4D945}" sibTransId="{7CAA94FD-65D5-4A3C-A729-EF071AF61FA6}"/>
    <dgm:cxn modelId="{DC959FC6-97E9-47B3-A24E-BEDA67E9C61F}" srcId="{203F46DA-8EDB-4190-AF22-0CF8E04E4037}" destId="{A1080EC1-C070-4AD2-926F-6BAD0145DD74}" srcOrd="2" destOrd="0" parTransId="{D810A2B9-E320-4835-84BB-BEB8326ED564}" sibTransId="{1265FF79-BCCF-4DC7-A4B5-4B5DECE2425B}"/>
    <dgm:cxn modelId="{1E5F2F43-7A36-48CB-B9BC-703C5B84BEA3}" type="presParOf" srcId="{3C1468BF-5E19-473A-9200-8105445CCCEB}" destId="{139B3F51-7B19-4406-8C90-935C6B1502B5}" srcOrd="0" destOrd="0" presId="urn:microsoft.com/office/officeart/2005/8/layout/hProcess9"/>
    <dgm:cxn modelId="{93BD6B38-525D-423D-8B4A-934A2106D6F7}" type="presParOf" srcId="{3C1468BF-5E19-473A-9200-8105445CCCEB}" destId="{A2A9C826-30C7-4068-99E7-71E151DC196E}" srcOrd="1" destOrd="0" presId="urn:microsoft.com/office/officeart/2005/8/layout/hProcess9"/>
    <dgm:cxn modelId="{C298F708-7136-4FB8-8A77-CCB2BF1C7DE8}" type="presParOf" srcId="{A2A9C826-30C7-4068-99E7-71E151DC196E}" destId="{090EDA36-5755-4CC5-A688-CD47991D1EA6}" srcOrd="0" destOrd="0" presId="urn:microsoft.com/office/officeart/2005/8/layout/hProcess9"/>
    <dgm:cxn modelId="{5E39E5E5-4962-40BD-BBBD-6FFE0D250A41}" type="presParOf" srcId="{A2A9C826-30C7-4068-99E7-71E151DC196E}" destId="{F58A8284-B4DB-4B4A-986C-8F030DA6310F}" srcOrd="1" destOrd="0" presId="urn:microsoft.com/office/officeart/2005/8/layout/hProcess9"/>
    <dgm:cxn modelId="{804D0181-F3C1-4F0F-A67C-EF2E04AD839D}" type="presParOf" srcId="{A2A9C826-30C7-4068-99E7-71E151DC196E}" destId="{ED45650F-0892-4609-8331-D96B9350DE89}" srcOrd="2" destOrd="0" presId="urn:microsoft.com/office/officeart/2005/8/layout/hProcess9"/>
    <dgm:cxn modelId="{9747ABF1-8C75-4569-BB64-FD44E335AE89}" type="presParOf" srcId="{A2A9C826-30C7-4068-99E7-71E151DC196E}" destId="{90512C5A-235A-4B21-A94C-70BCB3E164CB}" srcOrd="3" destOrd="0" presId="urn:microsoft.com/office/officeart/2005/8/layout/hProcess9"/>
    <dgm:cxn modelId="{5B7EB7C8-C7BB-46F8-83D0-8625BA2CD95B}" type="presParOf" srcId="{A2A9C826-30C7-4068-99E7-71E151DC196E}" destId="{F6805BF3-724A-48E3-A11F-C5D3FE6603E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9B3F51-7B19-4406-8C90-935C6B1502B5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EDA36-5755-4CC5-A688-CD47991D1EA6}">
      <dsp:nvSpPr>
        <dsp:cNvPr id="0" name=""/>
        <dsp:cNvSpPr/>
      </dsp:nvSpPr>
      <dsp:spPr>
        <a:xfrm>
          <a:off x="1161" y="1357788"/>
          <a:ext cx="264464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3000" kern="1200" dirty="0" smtClean="0"/>
            <a:t>Авторлық шарт</a:t>
          </a:r>
          <a:endParaRPr lang="ru-RU" sz="3000" kern="1200" dirty="0"/>
        </a:p>
      </dsp:txBody>
      <dsp:txXfrm>
        <a:off x="1161" y="1357788"/>
        <a:ext cx="2644645" cy="1810385"/>
      </dsp:txXfrm>
    </dsp:sp>
    <dsp:sp modelId="{ED45650F-0892-4609-8331-D96B9350DE89}">
      <dsp:nvSpPr>
        <dsp:cNvPr id="0" name=""/>
        <dsp:cNvSpPr/>
      </dsp:nvSpPr>
      <dsp:spPr>
        <a:xfrm>
          <a:off x="2792477" y="1357788"/>
          <a:ext cx="264464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3000" kern="1200" dirty="0" smtClean="0"/>
            <a:t>Лицензиялық шарт</a:t>
          </a:r>
          <a:endParaRPr lang="ru-RU" sz="3000" kern="1200" dirty="0"/>
        </a:p>
      </dsp:txBody>
      <dsp:txXfrm>
        <a:off x="2792477" y="1357788"/>
        <a:ext cx="2644645" cy="1810385"/>
      </dsp:txXfrm>
    </dsp:sp>
    <dsp:sp modelId="{F6805BF3-724A-48E3-A11F-C5D3FE6603E3}">
      <dsp:nvSpPr>
        <dsp:cNvPr id="0" name=""/>
        <dsp:cNvSpPr/>
      </dsp:nvSpPr>
      <dsp:spPr>
        <a:xfrm>
          <a:off x="5583792" y="1357788"/>
          <a:ext cx="264464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3000" kern="1200" dirty="0" smtClean="0"/>
            <a:t>Іздеудегі құқық иеленушілер</a:t>
          </a:r>
          <a:endParaRPr lang="ru-RU" sz="3000" kern="1200" dirty="0"/>
        </a:p>
      </dsp:txBody>
      <dsp:txXfrm>
        <a:off x="5583792" y="1357788"/>
        <a:ext cx="2644645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9877-5689-416E-BD0D-8DFD9DD7553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E0D5-AAE8-4446-BF8D-94CF763BBA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Telegram </a:t>
            </a:r>
            <a:r>
              <a:rPr lang="en-US" sz="3200" b="1" dirty="0" err="1" smtClean="0"/>
              <a:t>bot</a:t>
            </a:r>
            <a:r>
              <a:rPr lang="en-US" sz="3200" b="1" dirty="0" smtClean="0"/>
              <a:t> (</a:t>
            </a:r>
            <a:r>
              <a:rPr lang="kk-KZ" sz="3200" b="1" dirty="0" smtClean="0"/>
              <a:t>аты әлі белгісіз</a:t>
            </a:r>
            <a:r>
              <a:rPr lang="en-US" sz="3200" b="1" dirty="0" smtClean="0"/>
              <a:t>)</a:t>
            </a:r>
            <a:r>
              <a:rPr lang="kk-KZ" sz="3200" dirty="0" smtClean="0"/>
              <a:t/>
            </a:r>
            <a:br>
              <a:rPr lang="kk-KZ" sz="3200" dirty="0" smtClean="0"/>
            </a:br>
            <a:r>
              <a:rPr lang="kk-KZ" sz="3200" b="1" dirty="0" smtClean="0">
                <a:solidFill>
                  <a:srgbClr val="FF0000"/>
                </a:solidFill>
              </a:rPr>
              <a:t>1) Ботты ашасың</a:t>
            </a:r>
            <a:br>
              <a:rPr lang="kk-KZ" sz="3200" b="1" dirty="0" smtClean="0">
                <a:solidFill>
                  <a:srgbClr val="FF0000"/>
                </a:solidFill>
              </a:rPr>
            </a:br>
            <a:r>
              <a:rPr lang="kk-KZ" sz="3200" b="1" dirty="0" smtClean="0">
                <a:solidFill>
                  <a:srgbClr val="FF0000"/>
                </a:solidFill>
              </a:rPr>
              <a:t>2)сосын стартты басасың </a:t>
            </a:r>
            <a:br>
              <a:rPr lang="kk-KZ" sz="3200" b="1" dirty="0" smtClean="0">
                <a:solidFill>
                  <a:srgbClr val="FF0000"/>
                </a:solidFill>
              </a:rPr>
            </a:br>
            <a:r>
              <a:rPr lang="kk-KZ" sz="3200" b="1" dirty="0" smtClean="0">
                <a:solidFill>
                  <a:srgbClr val="FF0000"/>
                </a:solidFill>
              </a:rPr>
              <a:t>3)сол кезде базовая информация шығады (типа че за бот, не үшін и тд, біз оны жазып жібереміз)</a:t>
            </a:r>
            <a:br>
              <a:rPr lang="kk-KZ" sz="3200" b="1" dirty="0" smtClean="0">
                <a:solidFill>
                  <a:srgbClr val="FF0000"/>
                </a:solidFill>
              </a:rPr>
            </a:br>
            <a:r>
              <a:rPr lang="kk-KZ" sz="3200" b="1" dirty="0" smtClean="0">
                <a:solidFill>
                  <a:srgbClr val="FF0000"/>
                </a:solidFill>
              </a:rPr>
              <a:t>4) Жазу жазатын жерде 3 функционал шығып тұрады</a:t>
            </a:r>
            <a:br>
              <a:rPr lang="kk-KZ" sz="3200" b="1" dirty="0" smtClean="0">
                <a:solidFill>
                  <a:srgbClr val="FF0000"/>
                </a:solidFill>
              </a:rPr>
            </a:br>
            <a:r>
              <a:rPr lang="kk-KZ" sz="3200" b="1" dirty="0" smtClean="0">
                <a:solidFill>
                  <a:srgbClr val="FF0000"/>
                </a:solidFill>
              </a:rPr>
              <a:t>5) Әр функционалға басқанда поисковик ашылады и сол функционал туралы краткая информация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 3 функционала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Функционал </a:t>
            </a:r>
            <a:r>
              <a:rPr lang="ru-RU" dirty="0" smtClean="0"/>
              <a:t>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k-KZ" dirty="0" smtClean="0"/>
              <a:t>Бірінші фунционалдың аты – Авторлық шарт.</a:t>
            </a:r>
          </a:p>
          <a:p>
            <a:r>
              <a:rPr lang="kk-KZ" dirty="0" smtClean="0"/>
              <a:t>Бұл функционалды басқанда мынандай информация шығады:</a:t>
            </a:r>
          </a:p>
          <a:p>
            <a:pPr>
              <a:buNone/>
            </a:pPr>
            <a:r>
              <a:rPr lang="kk-KZ" dirty="0" smtClean="0"/>
              <a:t>“Бұл функционал авторлық және сабақтас құқық иелерінің қай ұжымдық басқару ұйымымен шарт жасасқандығын көрсетеді”</a:t>
            </a:r>
          </a:p>
          <a:p>
            <a:r>
              <a:rPr lang="kk-KZ" dirty="0" smtClean="0"/>
              <a:t>Сосын поисковикке любой автордың атын жазасың, мысалы МУЗАРТ, сол кезде МУЗАРТтың кіммен шарт жасасқаны шығады.</a:t>
            </a:r>
          </a:p>
          <a:p>
            <a:r>
              <a:rPr lang="kk-KZ" dirty="0" smtClean="0"/>
              <a:t>Датабэйс дайын емес пока, скелетын жасай бер әзірге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Функционал №2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k-KZ" dirty="0" smtClean="0"/>
              <a:t>Екінші функционалдың аты – Лицензиялық шарт</a:t>
            </a:r>
          </a:p>
          <a:p>
            <a:r>
              <a:rPr lang="kk-KZ" dirty="0" smtClean="0"/>
              <a:t>Бұл функционалды басқанда мынандай информация шығады:</a:t>
            </a:r>
          </a:p>
          <a:p>
            <a:pPr>
              <a:buNone/>
            </a:pPr>
            <a:r>
              <a:rPr lang="kk-KZ" dirty="0" smtClean="0"/>
              <a:t>“Авторлық және сабақтас құқық туындыларын пайдаланушылардың қандай ұйыммен лицензиялық шарт жасасқанын табуға жәрдемдеседі”</a:t>
            </a:r>
          </a:p>
          <a:p>
            <a:r>
              <a:rPr lang="kk-KZ" dirty="0" smtClean="0"/>
              <a:t>Сосын поисковикке любой пайдаланушының атын жазасың, мысалы караоке “рестобар” дегенде оның қандай ұйыммен шарт жасағаны шығады</a:t>
            </a:r>
          </a:p>
          <a:p>
            <a:r>
              <a:rPr lang="kk-KZ" dirty="0" smtClean="0"/>
              <a:t>Датабэйс дайын емес пока скелетын жасай бер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Функционал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k-KZ" dirty="0" smtClean="0"/>
              <a:t>Үшінші функционалдың аты – Іздеудегі құқық иеленушілер</a:t>
            </a:r>
          </a:p>
          <a:p>
            <a:r>
              <a:rPr lang="kk-KZ" dirty="0" smtClean="0"/>
              <a:t>Бұл функционалды басқанда мынандай информация шығады:</a:t>
            </a:r>
          </a:p>
          <a:p>
            <a:pPr>
              <a:buNone/>
            </a:pPr>
            <a:r>
              <a:rPr lang="kk-KZ" dirty="0" smtClean="0"/>
              <a:t>“Авторлық және сабақтас құқықты ұжымдық басқару ұйымдарымен сыйақысын беру үшін іздеудегі құқық иеленушілерді табуға жәрдемдеседі”</a:t>
            </a:r>
          </a:p>
          <a:p>
            <a:r>
              <a:rPr lang="kk-KZ" dirty="0" smtClean="0"/>
              <a:t>Сосын поисковикке любой автордың атын жазасың, мысалы МУЗАРТ дегенде оны қандай ұйым іздеп жатқаны шығады</a:t>
            </a:r>
          </a:p>
          <a:p>
            <a:r>
              <a:rPr lang="kk-KZ" dirty="0" smtClean="0"/>
              <a:t>Датабэйс дайын емес пока скелетын жасай бер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191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Telegram bot (аты әлі белгісіз) 1) Ботты ашасың 2)сосын стартты басасың  3)сол кезде базовая информация шығады (типа че за бот, не үшін и тд, біз оны жазып жібереміз) 4) Жазу жазатын жерде 3 функционал шығып тұрады 5) Әр функционалға басқанда поисковик ашылады и сол функционал туралы краткая информация</vt:lpstr>
      <vt:lpstr> 3 функционала</vt:lpstr>
      <vt:lpstr>Функционал №1</vt:lpstr>
      <vt:lpstr>Функционал №2</vt:lpstr>
      <vt:lpstr>Функционал №3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(аты әлі белгісіз) 1) Ботты ашасың 2)сосын стартты басасың  3)сол кезде базовая информация шығады (типа че за бот, не үшін и тд, біз оны жазып жібереміз) 4) Жазу жазатын жерде 3 функционал шығып тұрады 5) Әр функционалға басқанда поисковик ашылады и сол функционал туралы краткая информация</dc:title>
  <dc:creator>user</dc:creator>
  <cp:lastModifiedBy>user</cp:lastModifiedBy>
  <cp:revision>1</cp:revision>
  <dcterms:created xsi:type="dcterms:W3CDTF">2019-04-08T08:38:14Z</dcterms:created>
  <dcterms:modified xsi:type="dcterms:W3CDTF">2019-04-08T09:02:10Z</dcterms:modified>
</cp:coreProperties>
</file>