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hBERRJFhK32ojPIvj8C8ENbCL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70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Git Tutorial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764275" y="497681"/>
            <a:ext cx="15620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 Poly here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 flipH="1">
            <a:off x="7431206" y="666174"/>
            <a:ext cx="25384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 PolyCortex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7151427" y="5520519"/>
            <a:ext cx="26476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Auteur: Jean-Michel Lasnier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Key Concept: </a:t>
            </a:r>
            <a:r>
              <a:rPr lang="en-US" b="1"/>
              <a:t>Head</a:t>
            </a:r>
            <a:endParaRPr b="1"/>
          </a:p>
        </p:txBody>
      </p:sp>
      <p:pic>
        <p:nvPicPr>
          <p:cNvPr id="142" name="Google Shape;14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8256" y="2660904"/>
            <a:ext cx="7106642" cy="19528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71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Référence au commit le plus récent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Key Concept: </a:t>
            </a:r>
            <a:r>
              <a:rPr lang="en-US" b="1"/>
              <a:t>Master</a:t>
            </a:r>
            <a:endParaRPr b="1"/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Branche principale du projet</a:t>
            </a:r>
            <a:endParaRPr/>
          </a:p>
        </p:txBody>
      </p: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4479" y="2926080"/>
            <a:ext cx="9302807" cy="255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Pourquoi les </a:t>
            </a:r>
            <a:r>
              <a:rPr lang="en-US" b="1"/>
              <a:t>Branches </a:t>
            </a:r>
            <a:r>
              <a:rPr lang="en-US"/>
              <a:t>sont si importantes?</a:t>
            </a:r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Imaginez la situation où vous voulez implémenter une nouvelle fonctionnalité.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Qu’est-ce que cela implique?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Développement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Testing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Bugs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Projet temporairement brisé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etc…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Comment travailler à plusieurs sur le même projet?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Solution: les </a:t>
            </a:r>
            <a:r>
              <a:rPr lang="en-US" b="1"/>
              <a:t>Branches</a:t>
            </a:r>
            <a:r>
              <a:rPr lang="en-US"/>
              <a:t>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Pourquoi les Branches sont si importantes?</a:t>
            </a:r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Si tout le monde travail sur le </a:t>
            </a:r>
            <a:r>
              <a:rPr lang="en-US" b="1"/>
              <a:t>Master</a:t>
            </a:r>
            <a:r>
              <a:rPr lang="en-US"/>
              <a:t>, il y a de fortes chances que quelqu’un modifie la partie d’un autre et que cela crée des </a:t>
            </a:r>
            <a:r>
              <a:rPr lang="en-US" b="1"/>
              <a:t>Conflits</a:t>
            </a:r>
            <a:r>
              <a:rPr lang="en-US"/>
              <a:t> au moment de </a:t>
            </a:r>
            <a:r>
              <a:rPr lang="en-US" b="1"/>
              <a:t>Merge</a:t>
            </a:r>
            <a:r>
              <a:rPr lang="en-US"/>
              <a:t> leur travail.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Solution: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Chacun crée sa </a:t>
            </a:r>
            <a:r>
              <a:rPr lang="en-US" b="1"/>
              <a:t>Branche</a:t>
            </a:r>
            <a:r>
              <a:rPr lang="en-US"/>
              <a:t> où il peut travailler indépendamment sur sa version du projet en parallèle, jusqu’à l’obtention d’un produit fonctionnel.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Ensuite il sera possible d’effectuer un </a:t>
            </a:r>
            <a:r>
              <a:rPr lang="en-US" b="1"/>
              <a:t>Merge</a:t>
            </a:r>
            <a:r>
              <a:rPr lang="en-US"/>
              <a:t> avec la branche </a:t>
            </a:r>
            <a:r>
              <a:rPr lang="en-US" b="1"/>
              <a:t>Master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/>
              <a:t>***too much text… ***TODO***to be lightened***</a:t>
            </a:r>
            <a:endParaRPr/>
          </a:p>
          <a:p>
            <a:pPr marL="4572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/>
              <a:t>L’action de rediriger une branche vers une autre et de mettre en commun le travail. </a:t>
            </a:r>
            <a:endParaRPr/>
          </a:p>
          <a:p>
            <a:pPr marL="4572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/>
              <a:t>La majorité du temps, Git est assez intelligent pour choisir le bon nouveau code</a:t>
            </a:r>
            <a:endParaRPr sz="2590"/>
          </a:p>
          <a:p>
            <a:pPr marL="4572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/>
              <a:t>Lorsque Git ne sait pas quoi choisir, c’est là où survient les </a:t>
            </a:r>
            <a:r>
              <a:rPr lang="en-US" sz="2590" b="1"/>
              <a:t>Merge Conflict </a:t>
            </a:r>
            <a:endParaRPr/>
          </a:p>
          <a:p>
            <a:pPr marL="4572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 b="1"/>
              <a:t>Merge Conflict</a:t>
            </a:r>
            <a:endParaRPr sz="2590"/>
          </a:p>
          <a:p>
            <a:pPr marL="914400" lvl="1" indent="-3429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20"/>
              <a:t>Lorsque la même section du code a été modifié dans les 2 branches qui seront </a:t>
            </a:r>
            <a:r>
              <a:rPr lang="en-US" sz="2220" b="1"/>
              <a:t>Mergées</a:t>
            </a:r>
            <a:r>
              <a:rPr lang="en-US" sz="2220"/>
              <a:t>, c’est à ce moment que survient les conflits. </a:t>
            </a:r>
            <a:endParaRPr/>
          </a:p>
          <a:p>
            <a:pPr marL="914400" lvl="1" indent="-3429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20"/>
              <a:t>Quoi faire pour régler le problème? Git va marquer le fichier en conflit et il faut l’ouvrir manuellement et arranger le fichier avant de finaliser le merge</a:t>
            </a:r>
            <a:endParaRPr sz="2220"/>
          </a:p>
          <a:p>
            <a:pPr marL="914400" lvl="1" indent="-3429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20"/>
              <a:t>***TODO***Exemple visuel pcq difficile à comprendre dememe!!!***</a:t>
            </a:r>
            <a:endParaRPr sz="2220"/>
          </a:p>
        </p:txBody>
      </p:sp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Key Concept: </a:t>
            </a:r>
            <a:r>
              <a:rPr lang="en-US" b="1"/>
              <a:t>Merge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Commandes</a:t>
            </a:r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Commit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Pull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Push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Branches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Checkout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Stash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Merge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Rebase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CheatSheet</a:t>
            </a:r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Other Subjetcs</a:t>
            </a: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GitHub, GitLab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GitKraken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GitBash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Exemples</a:t>
            </a:r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Exercices</a:t>
            </a:r>
            <a:endParaRPr/>
          </a:p>
        </p:txBody>
      </p:sp>
      <p:sp>
        <p:nvSpPr>
          <p:cNvPr id="198" name="Google Shape;19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Exos Here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Lien vers exos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 de cours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 supp</a:t>
            </a:r>
            <a:endParaRPr/>
          </a:p>
        </p:txBody>
      </p:sp>
      <p:sp>
        <p:nvSpPr>
          <p:cNvPr id="204" name="Google Shape;20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OpenClassroom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Docu officielle de Git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Tutos Youtube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Source</a:t>
            </a:r>
            <a:endParaRPr/>
          </a:p>
        </p:txBody>
      </p:sp>
      <p:sp>
        <p:nvSpPr>
          <p:cNvPr id="210" name="Google Shape;21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Notes a moi meme</a:t>
            </a:r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Cheatsheet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Notes Log1000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Notes openclassroom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Notes youtube</a:t>
            </a:r>
            <a:endParaRPr/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autre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Qu’est-ce qu’un Gestionnaires de Versions?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Garde un historique des versions d’un fichier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Développement collaboratif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Permet de savoir le qui, quoi et quand d’un changement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L’utilisateur a le code sur sa machine et peut faire presque toutes les modifications qu’il veut même sans connection internet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Exemples de Gestionnaires de Versions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SVN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Git – Origin, qui, pourquoi, ect</a:t>
            </a: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Créé en 2005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?Créateur: Linus Torvald pour aider au développement du Linux kernel?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TODO: mettre photo Linus?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Principe de git et des Repos (comment ca marche)</a:t>
            </a:r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Git peut sembler compliqué initialement, mais une fois que les concepts principaux sont maitriser, cela rend l’apprentissage beaucoup plus simple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Key concepts: Snapshots, commit, repositories, branches, HEAD, Master, Merging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Key Concepts: </a:t>
            </a:r>
            <a:r>
              <a:rPr lang="en-US" b="1"/>
              <a:t>Snapshots</a:t>
            </a:r>
            <a:endParaRPr b="1"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C’est la façon dont git garde l’historique du code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Enregistrement de ce que à quoi tous les fichiers ressemblent à un moment précis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Vous prenez un </a:t>
            </a:r>
            <a:r>
              <a:rPr lang="en-US" b="1"/>
              <a:t>snapshot</a:t>
            </a:r>
            <a:r>
              <a:rPr lang="en-US"/>
              <a:t> lorsque vous voulez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Vous pouvez consulter tous les </a:t>
            </a:r>
            <a:r>
              <a:rPr lang="en-US" b="1"/>
              <a:t>Snapshots</a:t>
            </a:r>
            <a:r>
              <a:rPr lang="en-US"/>
              <a:t> quand vous voulez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Key Concepts: </a:t>
            </a:r>
            <a:r>
              <a:rPr lang="en-US" b="1"/>
              <a:t>Commit</a:t>
            </a:r>
            <a:endParaRPr b="1"/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C’est l’action pour créer un </a:t>
            </a:r>
            <a:r>
              <a:rPr lang="en-US" b="1"/>
              <a:t>Snapshot</a:t>
            </a:r>
            <a:endParaRPr b="1"/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Un projet est constitué d’un ensemble de </a:t>
            </a:r>
            <a:r>
              <a:rPr lang="en-US" b="1"/>
              <a:t>commits</a:t>
            </a:r>
            <a:endParaRPr b="1"/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Peut être un nom ou un verbe:</a:t>
            </a:r>
            <a:endParaRPr/>
          </a:p>
          <a:p>
            <a:pPr marL="914400" lvl="1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« J’ai fait un </a:t>
            </a:r>
            <a:r>
              <a:rPr lang="en-US" b="1"/>
              <a:t>commit </a:t>
            </a:r>
            <a:r>
              <a:rPr lang="en-US"/>
              <a:t> »</a:t>
            </a:r>
            <a:endParaRPr/>
          </a:p>
          <a:p>
            <a:pPr marL="914400" lvl="1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« Je vais </a:t>
            </a:r>
            <a:r>
              <a:rPr lang="en-US" b="1"/>
              <a:t>commit</a:t>
            </a:r>
            <a:r>
              <a:rPr lang="en-US"/>
              <a:t> cette partie de code »</a:t>
            </a:r>
            <a:endParaRPr/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Contenu du commit:</a:t>
            </a:r>
            <a:endParaRPr/>
          </a:p>
          <a:p>
            <a:pPr marL="1028700" lvl="1" indent="-457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Les changements dans les fichiers par rapport à la version ultérieur</a:t>
            </a:r>
            <a:endParaRPr/>
          </a:p>
          <a:p>
            <a:pPr marL="1028700" lvl="1" indent="-457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Une référence vers le commit précédent (le « commit parent »)</a:t>
            </a:r>
            <a:endParaRPr/>
          </a:p>
          <a:p>
            <a:pPr marL="1028700" lvl="1" indent="-457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Un nom Hash Code</a:t>
            </a:r>
            <a:endParaRPr/>
          </a:p>
          <a:p>
            <a:pPr marL="1371600" lvl="2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Ressemble à ca: fb2d2ec5069fc6776c80b3ad6b7cbde3cade4e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Key Concepts: </a:t>
            </a:r>
            <a:r>
              <a:rPr lang="en-US" b="1"/>
              <a:t>Repositories</a:t>
            </a:r>
            <a:endParaRPr b="1"/>
          </a:p>
        </p:txBody>
      </p:sp>
      <p:sp>
        <p:nvSpPr>
          <p:cNvPr id="130" name="Google Shape;130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380"/>
              <a:t>Appelé communément </a:t>
            </a:r>
            <a:r>
              <a:rPr lang="en-US" sz="2380" b="1"/>
              <a:t>« repo »</a:t>
            </a:r>
            <a:endParaRPr b="1"/>
          </a:p>
          <a:p>
            <a:pPr marL="4572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380"/>
              <a:t>Collection de toutes les fichiers et l’historiques de ceux-ci</a:t>
            </a:r>
            <a:endParaRPr/>
          </a:p>
          <a:p>
            <a:pPr marL="914400" lvl="1" indent="-3429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40"/>
              <a:t>Tous les </a:t>
            </a:r>
            <a:r>
              <a:rPr lang="en-US" sz="2040" b="1"/>
              <a:t>commits</a:t>
            </a:r>
            <a:endParaRPr sz="2040" b="1"/>
          </a:p>
          <a:p>
            <a:pPr marL="914400" lvl="1" indent="-3429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40"/>
              <a:t>Là où tous les fichiers sont situés et en sécurité</a:t>
            </a:r>
            <a:endParaRPr/>
          </a:p>
          <a:p>
            <a:pPr marL="4572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380"/>
              <a:t>Peut exister sur une machine locale ou sur un serveur distant (</a:t>
            </a:r>
            <a:r>
              <a:rPr lang="en-US" sz="2380" b="1"/>
              <a:t>GitHub</a:t>
            </a:r>
            <a:r>
              <a:rPr lang="en-US" sz="2380"/>
              <a:t>)</a:t>
            </a:r>
            <a:endParaRPr/>
          </a:p>
          <a:p>
            <a:pPr marL="4572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380"/>
              <a:t>L’action de copier un repo à partir d’un serveur distant vers sa machine est appelé </a:t>
            </a:r>
            <a:r>
              <a:rPr lang="en-US" sz="2380" b="1"/>
              <a:t>Cloner</a:t>
            </a:r>
            <a:endParaRPr/>
          </a:p>
          <a:p>
            <a:pPr marL="4572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380" b="1"/>
              <a:t>Cloner </a:t>
            </a:r>
            <a:r>
              <a:rPr lang="en-US" sz="2380"/>
              <a:t>à partir d’un serveur distant est ce qui permet le travail collaboratif!!</a:t>
            </a:r>
            <a:endParaRPr/>
          </a:p>
          <a:p>
            <a:pPr marL="4572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380"/>
              <a:t>L’action de downloader les nouveaux commits qui sont sur le repo sur votre machine est appelé « </a:t>
            </a:r>
            <a:r>
              <a:rPr lang="en-US" sz="2380" b="1"/>
              <a:t>Pull </a:t>
            </a:r>
            <a:r>
              <a:rPr lang="en-US" sz="2380"/>
              <a:t>»</a:t>
            </a:r>
            <a:r>
              <a:rPr lang="en-US" sz="2380" b="1"/>
              <a:t> </a:t>
            </a:r>
            <a:endParaRPr sz="2380"/>
          </a:p>
          <a:p>
            <a:pPr marL="4572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380"/>
              <a:t>L’action de uploader les nouveaux commits qui sont sur votre machine vers le repo est appelé « </a:t>
            </a:r>
            <a:r>
              <a:rPr lang="en-US" sz="2380" b="1"/>
              <a:t>Push</a:t>
            </a:r>
            <a:r>
              <a:rPr lang="en-US" sz="2380"/>
              <a:t> »</a:t>
            </a:r>
            <a:endParaRPr/>
          </a:p>
          <a:p>
            <a:pPr marL="4572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38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Key Concepts: </a:t>
            </a:r>
            <a:r>
              <a:rPr lang="en-US" b="1"/>
              <a:t>Branches</a:t>
            </a:r>
            <a:endParaRPr b="1"/>
          </a:p>
        </p:txBody>
      </p:sp>
      <p:sp>
        <p:nvSpPr>
          <p:cNvPr id="136" name="Google Shape;136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Tous les commits dans git existent sur une </a:t>
            </a:r>
            <a:r>
              <a:rPr lang="en-US" b="1"/>
              <a:t>branche </a:t>
            </a:r>
            <a:r>
              <a:rPr lang="en-US"/>
              <a:t>quelconque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La </a:t>
            </a:r>
            <a:r>
              <a:rPr lang="en-US" b="1"/>
              <a:t>branche </a:t>
            </a:r>
            <a:r>
              <a:rPr lang="en-US"/>
              <a:t>principale d’un projet est appelé </a:t>
            </a:r>
            <a:r>
              <a:rPr lang="en-US" b="1"/>
              <a:t>Master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Il peut y avoir un très grand nombre de </a:t>
            </a:r>
            <a:r>
              <a:rPr lang="en-US" b="1"/>
              <a:t>branches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TODO***exemple visuel de branch***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581</Words>
  <Application>Microsoft Office PowerPoint</Application>
  <PresentationFormat>Widescreen</PresentationFormat>
  <Paragraphs>111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Git Tutorial</vt:lpstr>
      <vt:lpstr>Plan de cours</vt:lpstr>
      <vt:lpstr>Qu’est-ce qu’un Gestionnaires de Versions?</vt:lpstr>
      <vt:lpstr>Git – Origin, qui, pourquoi, ect</vt:lpstr>
      <vt:lpstr>Principe de git et des Repos (comment ca marche)</vt:lpstr>
      <vt:lpstr>Key Concepts: Snapshots</vt:lpstr>
      <vt:lpstr>Key Concepts: Commit</vt:lpstr>
      <vt:lpstr>Key Concepts: Repositories</vt:lpstr>
      <vt:lpstr>Key Concepts: Branches</vt:lpstr>
      <vt:lpstr>Key Concept: Head</vt:lpstr>
      <vt:lpstr>Key Concept: Master</vt:lpstr>
      <vt:lpstr>Pourquoi les Branches sont si importantes?</vt:lpstr>
      <vt:lpstr>Pourquoi les Branches sont si importantes?</vt:lpstr>
      <vt:lpstr>Key Concept: Merge</vt:lpstr>
      <vt:lpstr>Commandes</vt:lpstr>
      <vt:lpstr>CheatSheet</vt:lpstr>
      <vt:lpstr>Other Subjetcs</vt:lpstr>
      <vt:lpstr>Exemples</vt:lpstr>
      <vt:lpstr>Exercices</vt:lpstr>
      <vt:lpstr>Info supp</vt:lpstr>
      <vt:lpstr>Source</vt:lpstr>
      <vt:lpstr>Notes a moi meme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Jean-Michel Lasnier</dc:creator>
  <cp:lastModifiedBy>Jean-Michel Lasnier</cp:lastModifiedBy>
  <cp:revision>2</cp:revision>
  <dcterms:created xsi:type="dcterms:W3CDTF">2019-05-03T19:14:05Z</dcterms:created>
  <dcterms:modified xsi:type="dcterms:W3CDTF">2019-07-30T17:41:13Z</dcterms:modified>
</cp:coreProperties>
</file>