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gc+w6pVlMKVTlgwDBh0IFCAkHS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04140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Git Tutorial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764275" y="497681"/>
            <a:ext cx="15620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 Poly here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 flipH="1">
            <a:off x="7431206" y="658800"/>
            <a:ext cx="25384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 PolyCortex Here</a:t>
            </a:r>
            <a:endParaRPr/>
          </a:p>
        </p:txBody>
      </p:sp>
      <p:sp>
        <p:nvSpPr>
          <p:cNvPr id="88" name="Google Shape;88;p1"/>
          <p:cNvSpPr txBox="1"/>
          <p:nvPr/>
        </p:nvSpPr>
        <p:spPr>
          <a:xfrm>
            <a:off x="7151427" y="5520519"/>
            <a:ext cx="264766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Auteur: Jean-Michel Lasnier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Exercices</a:t>
            </a:r>
            <a:endParaRPr/>
          </a:p>
        </p:txBody>
      </p:sp>
      <p:sp>
        <p:nvSpPr>
          <p:cNvPr id="142" name="Google Shape;142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Exos Here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Lien vers exos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Info supp</a:t>
            </a:r>
            <a:endParaRPr/>
          </a:p>
        </p:txBody>
      </p:sp>
      <p:sp>
        <p:nvSpPr>
          <p:cNvPr id="148" name="Google Shape;148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OpenClassroom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Docu officielle de Git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Tutos Youtube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Source</a:t>
            </a:r>
            <a:endParaRPr/>
          </a:p>
        </p:txBody>
      </p:sp>
      <p:sp>
        <p:nvSpPr>
          <p:cNvPr id="154" name="Google Shape;154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Notes a moi meme</a:t>
            </a:r>
            <a:endParaRPr/>
          </a:p>
        </p:txBody>
      </p:sp>
      <p:sp>
        <p:nvSpPr>
          <p:cNvPr id="160" name="Google Shape;160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Cheatsheet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Notes Log1000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Notes openclassroom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Notes youtube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autre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Plan de cours</a:t>
            </a:r>
            <a:endParaRPr/>
          </a:p>
        </p:txBody>
      </p:sp>
      <p:sp>
        <p:nvSpPr>
          <p:cNvPr id="94" name="Google Shape;94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Gestionnaires de Versions?</a:t>
            </a:r>
            <a:endParaRPr/>
          </a:p>
        </p:txBody>
      </p:sp>
      <p:sp>
        <p:nvSpPr>
          <p:cNvPr id="100" name="Google Shape;100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SVN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GIT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Git – Origin, qui, pourquoi, ect</a:t>
            </a:r>
            <a:endParaRPr/>
          </a:p>
        </p:txBody>
      </p:sp>
      <p:sp>
        <p:nvSpPr>
          <p:cNvPr id="106" name="Google Shape;106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Principe de git et des Repos (comment ca marche)</a:t>
            </a:r>
            <a:endParaRPr/>
          </a:p>
        </p:txBody>
      </p:sp>
      <p:sp>
        <p:nvSpPr>
          <p:cNvPr id="112" name="Google Shape;112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Key concepts: Snapshots, commit, repositories, branches, HEAD, Master, Merging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Commandes</a:t>
            </a:r>
            <a:endParaRPr/>
          </a:p>
        </p:txBody>
      </p:sp>
      <p:sp>
        <p:nvSpPr>
          <p:cNvPr id="118" name="Google Shape;118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Add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Commit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Pull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Push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Branches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Checkout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Stash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Merge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CheatSheet</a:t>
            </a:r>
            <a:endParaRPr/>
          </a:p>
        </p:txBody>
      </p:sp>
      <p:sp>
        <p:nvSpPr>
          <p:cNvPr id="124" name="Google Shape;124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Other Subjetcs</a:t>
            </a:r>
            <a:endParaRPr/>
          </a:p>
        </p:txBody>
      </p:sp>
      <p:sp>
        <p:nvSpPr>
          <p:cNvPr id="130" name="Google Shape;130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GitHub, GitLab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GitKraken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GitBash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Exemples</a:t>
            </a:r>
            <a:endParaRPr/>
          </a:p>
        </p:txBody>
      </p:sp>
      <p:sp>
        <p:nvSpPr>
          <p:cNvPr id="136" name="Google Shape;136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2019-05-03T19:14:05Z</dcterms:created>
  <dc:creator>Jean-Michel Lasnier</dc:creator>
</cp:coreProperties>
</file>