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6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0" d="100"/>
          <a:sy n="70" d="100"/>
        </p:scale>
        <p:origin x="5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EE0D-345D-42F4-84B4-DDB5DCBCB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80E0-51B9-46FE-A316-CBAE816E0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CB3D-F254-4644-9BC1-1727D512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78BC-79A2-4FDE-AA24-C3A82743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E303-7D30-466B-AC6C-6218399C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EEF-43A3-479F-B44B-B853B569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9F05-5D9E-4DB1-B86F-F2E190AC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C4A5F-218B-4506-BAF8-A69B2FB4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7DB4-C14C-4FC5-94DE-8B4C8968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8407-4838-47F6-99E8-950032E1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9D3C-C557-41DA-985D-2E9828BF3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C6E0D-6F9C-4EDB-B279-34820D94E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B4F-A704-453B-8201-0AE496CA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4AE3-247E-474F-BB1A-942DA047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20AE-8BA9-462F-BCCA-8D70956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2F67-D222-4357-89BB-4AF1E21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9D39-8F6A-40A8-AEE2-4280AA310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51D3-82C1-45D7-B4FD-40627C44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AD22-8ACD-4561-85B7-79955011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064E-8D82-48EE-BBB6-92130D47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4B89-6CC2-4805-8A8F-D5F1D0F1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9F36D-58F0-4EB2-8457-72B63915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3491-88AB-401C-90F9-0E903E4F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58F7-3487-4FBC-89A0-EFFDAFF5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3362-3C81-4002-AA57-73F7797B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5B45-0173-4AE1-907B-35E2C169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486-5D94-43EC-90F0-D99F7058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655EA-17BB-4A3E-AE93-E69BA827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72D5-4068-49B4-B5EE-1390DDB2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CC79-7701-4B90-8BF8-85B97E4D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D8CB0-5018-4B0B-94D5-DB9A2C21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5BCA-E9AD-465A-AE27-3AE166B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20EFC-BA96-4500-8F95-5EDCB0C7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B2FD3-0A22-4CDC-B043-F9177486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CBD82-E1C7-4F2B-8783-BEBD938B5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DB40C-5891-4FCF-A455-CB3CBE9B9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EF821-2A28-4797-8053-0E6A2F46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B6BB3-9406-42D1-B46E-2854824F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06527-3191-44BB-B6F3-B69D09C5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A7BD-EA4A-4A16-91C5-C4F1319D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052E8-C386-4244-88D6-62E2AE7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508A9-E281-4C5E-ABD0-FAF9C0F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B10B9-425C-49F0-B431-469E05AD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65F4B-D51B-44B6-99BD-E6AC3BD1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71FA9-E13E-4EF7-A0B6-B4FC3A2D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E506D-748D-4213-AF13-0EC06178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E1F2-B6F2-4861-B14A-675A4366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3314-2621-4FEF-91F4-F8D68F3A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4BEC4-D629-4A46-9300-45B5924E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648C-B808-4BCC-86BC-AF05D29E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D3B3-1B25-4128-B9E8-FE800681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7040-BF1B-4A0A-8A80-C000811F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899E-D043-4EA5-89BB-D19547A3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CD5AA-26E9-4D69-8A81-23CA9D70D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99F4-40FB-4EDB-96E1-50A6B24B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BE7F-7C03-44FC-A46D-C576839A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5F944-1A09-40D2-9D80-5EDFDA15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61AE-1E18-4175-8A33-A8BB7C3C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C8579-0DD9-4ADE-BEFB-2415B86F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7213-26FC-425B-8D6A-F3817AD4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9B1C-5322-403F-9467-ECE3CDBFA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07D0-920C-4D04-B12B-8E9E56D27F9F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3BD6-3C79-4509-9AE4-5E053E69C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1268-A075-48DD-BCAD-61AC4B18B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FE6-FBA1-4ED9-B35B-DE6688C82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4532-4DBD-4D2F-98BF-5AD22395C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B7F7-D44B-42D9-B177-DE4C5F0B9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AE866-520E-4CC0-B7CA-983A695909F9}"/>
              </a:ext>
            </a:extLst>
          </p:cNvPr>
          <p:cNvSpPr txBox="1"/>
          <p:nvPr/>
        </p:nvSpPr>
        <p:spPr>
          <a:xfrm>
            <a:off x="764275" y="497681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 Poly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EEB9E-3772-441E-A01B-A3D40F8B2372}"/>
              </a:ext>
            </a:extLst>
          </p:cNvPr>
          <p:cNvSpPr txBox="1"/>
          <p:nvPr/>
        </p:nvSpPr>
        <p:spPr>
          <a:xfrm flipH="1">
            <a:off x="7431206" y="658800"/>
            <a:ext cx="2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</a:t>
            </a:r>
            <a:r>
              <a:rPr lang="en-US" dirty="0" err="1"/>
              <a:t>PolyCortex</a:t>
            </a:r>
            <a:r>
              <a:rPr lang="en-US" dirty="0"/>
              <a:t>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E727D-F6F7-4A20-8ADA-0238A967CDEA}"/>
              </a:ext>
            </a:extLst>
          </p:cNvPr>
          <p:cNvSpPr txBox="1"/>
          <p:nvPr/>
        </p:nvSpPr>
        <p:spPr>
          <a:xfrm>
            <a:off x="7151427" y="5520519"/>
            <a:ext cx="264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Auteur: Jean-Michel Lasnier</a:t>
            </a:r>
          </a:p>
        </p:txBody>
      </p:sp>
    </p:spTree>
    <p:extLst>
      <p:ext uri="{BB962C8B-B14F-4D97-AF65-F5344CB8AC3E}">
        <p14:creationId xmlns:p14="http://schemas.microsoft.com/office/powerpoint/2010/main" val="389371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C139-61B6-449E-9F00-0243175C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E93-841C-441C-A60D-691D02C6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Exos</a:t>
            </a:r>
            <a:r>
              <a:rPr lang="en-US" dirty="0"/>
              <a:t> Here</a:t>
            </a:r>
          </a:p>
          <a:p>
            <a:r>
              <a:rPr lang="en-US" dirty="0"/>
              <a:t>Lien </a:t>
            </a:r>
            <a:r>
              <a:rPr lang="en-US" dirty="0" err="1"/>
              <a:t>vers</a:t>
            </a:r>
            <a:r>
              <a:rPr lang="en-US" dirty="0"/>
              <a:t> </a:t>
            </a:r>
            <a:r>
              <a:rPr lang="en-US" dirty="0" err="1"/>
              <a:t>exos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7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453E-8AFE-4170-B772-20C46204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E634-5F78-4D1D-B7CC-2DEADFBD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OpenClassroom</a:t>
            </a:r>
            <a:endParaRPr lang="en-US" dirty="0"/>
          </a:p>
          <a:p>
            <a:r>
              <a:rPr lang="en-US" dirty="0" err="1"/>
              <a:t>Docu</a:t>
            </a:r>
            <a:r>
              <a:rPr lang="en-US" dirty="0"/>
              <a:t> </a:t>
            </a:r>
            <a:r>
              <a:rPr lang="en-US" dirty="0" err="1"/>
              <a:t>officielle</a:t>
            </a:r>
            <a:r>
              <a:rPr lang="en-US" dirty="0"/>
              <a:t> de Git</a:t>
            </a:r>
          </a:p>
          <a:p>
            <a:r>
              <a:rPr lang="en-US" dirty="0" err="1"/>
              <a:t>Tutos</a:t>
            </a:r>
            <a:r>
              <a:rPr lang="en-US" dirty="0"/>
              <a:t> 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58B-027F-4E10-97B5-86058B15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1EA1-A2FF-4844-90D1-F97D94B6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75CC-2A94-4B2E-9E73-B5EE6EBB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 </a:t>
            </a:r>
            <a:r>
              <a:rPr lang="en-US" dirty="0" err="1"/>
              <a:t>moi</a:t>
            </a:r>
            <a:r>
              <a:rPr lang="en-US" dirty="0"/>
              <a:t> meme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A224-AA7B-4FA2-8961-0931F353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  <a:p>
            <a:r>
              <a:rPr lang="en-US" dirty="0"/>
              <a:t>Notes Log1000</a:t>
            </a:r>
          </a:p>
          <a:p>
            <a:r>
              <a:rPr lang="en-US" dirty="0"/>
              <a:t>Notes </a:t>
            </a:r>
            <a:r>
              <a:rPr lang="en-US" dirty="0" err="1"/>
              <a:t>openclassroom</a:t>
            </a:r>
            <a:endParaRPr lang="en-US" dirty="0"/>
          </a:p>
          <a:p>
            <a:r>
              <a:rPr lang="en-US" dirty="0"/>
              <a:t>Notes </a:t>
            </a:r>
            <a:r>
              <a:rPr lang="en-US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29729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FD34-4EE0-49B2-BCD6-687D1B2C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de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CFC3-752E-458E-BDCC-08D166D4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5F31-03E8-4E23-AC2F-4BFDB5F5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Histoire</a:t>
            </a:r>
            <a:r>
              <a:rPr lang="en-US" dirty="0"/>
              <a:t> </a:t>
            </a:r>
            <a:r>
              <a:rPr lang="en-US" dirty="0" err="1"/>
              <a:t>Gestionnaires</a:t>
            </a:r>
            <a:r>
              <a:rPr lang="en-US" dirty="0"/>
              <a:t> de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93F9-D173-4726-938B-C1DADF48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SVN</a:t>
            </a:r>
          </a:p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3172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9080-FBEA-478E-B1FC-306B3694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Origin, qui, </a:t>
            </a:r>
            <a:r>
              <a:rPr lang="en-US" dirty="0" err="1"/>
              <a:t>pourquoi</a:t>
            </a:r>
            <a:r>
              <a:rPr lang="en-US" dirty="0"/>
              <a:t>, </a:t>
            </a:r>
            <a:r>
              <a:rPr lang="en-US" dirty="0" err="1"/>
              <a:t>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9B98-633F-4F58-9C84-ECDB5F30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442E-5153-4D7D-94ED-70B64451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Principe de git et des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E1CB-6606-4831-B003-C9F89608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1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EA5D-6F92-4B5F-A28C-E27FF655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EFD8-62A3-4421-A99F-A8A437F4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Stash</a:t>
            </a:r>
          </a:p>
          <a:p>
            <a:r>
              <a:rPr lang="en-US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76253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0946-F320-4712-B50E-08420D7A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0AA2-FFB5-48E9-94B9-B0ACDF77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0EEE-DAD8-4304-88D1-D9055F53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Subjetcs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F9F-B30C-4060-B9EC-F18BB311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GitHub, GitLab</a:t>
            </a:r>
          </a:p>
          <a:p>
            <a:r>
              <a:rPr lang="en-US" dirty="0" err="1"/>
              <a:t>GitKraken</a:t>
            </a:r>
            <a:endParaRPr lang="en-US" dirty="0"/>
          </a:p>
          <a:p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7CCE-0C23-40BC-BD53-D1C76CC0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1E81-26E4-4864-BC2F-81E3A60E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 Tutorial</vt:lpstr>
      <vt:lpstr>Plan de cours</vt:lpstr>
      <vt:lpstr>Histoire Gestionnaires de Versions</vt:lpstr>
      <vt:lpstr>Git – Origin, qui, pourquoi, ect</vt:lpstr>
      <vt:lpstr>Principe de git et des Repos</vt:lpstr>
      <vt:lpstr>Commandes</vt:lpstr>
      <vt:lpstr>CheatSheet</vt:lpstr>
      <vt:lpstr>Other Subjetcs</vt:lpstr>
      <vt:lpstr>Exemples</vt:lpstr>
      <vt:lpstr>Exercices</vt:lpstr>
      <vt:lpstr>Info supp</vt:lpstr>
      <vt:lpstr>Source</vt:lpstr>
      <vt:lpstr>Notes a moi meme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Jean-Michel Lasnier</dc:creator>
  <cp:lastModifiedBy>Jean-Michel Lasnier</cp:lastModifiedBy>
  <cp:revision>2</cp:revision>
  <dcterms:created xsi:type="dcterms:W3CDTF">2019-05-03T19:14:05Z</dcterms:created>
  <dcterms:modified xsi:type="dcterms:W3CDTF">2019-05-03T19:26:42Z</dcterms:modified>
</cp:coreProperties>
</file>