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E5511-651A-4960-9428-34A718DB0D4B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</dgm:pt>
    <dgm:pt modelId="{FC94825A-4625-45C1-B1E0-C3D699AFAB6C}">
      <dgm:prSet phldrT="[Texte]" custT="1"/>
      <dgm:spPr/>
      <dgm:t>
        <a:bodyPr/>
        <a:lstStyle/>
        <a:p>
          <a:r>
            <a:rPr lang="fr-FR" sz="4000" dirty="0" smtClean="0"/>
            <a:t>I. Organisation</a:t>
          </a:r>
          <a:endParaRPr lang="fr-FR" sz="4000" dirty="0"/>
        </a:p>
      </dgm:t>
    </dgm:pt>
    <dgm:pt modelId="{EC941FC3-EBE0-4CE3-88B8-4536E2EC8562}" type="parTrans" cxnId="{D79F24D1-DD4A-42EB-B812-74D968EF0F45}">
      <dgm:prSet/>
      <dgm:spPr/>
      <dgm:t>
        <a:bodyPr/>
        <a:lstStyle/>
        <a:p>
          <a:endParaRPr lang="fr-FR"/>
        </a:p>
      </dgm:t>
    </dgm:pt>
    <dgm:pt modelId="{4AD1E3EA-C1A6-47CC-B477-FC61E97487E9}" type="sibTrans" cxnId="{D79F24D1-DD4A-42EB-B812-74D968EF0F45}">
      <dgm:prSet/>
      <dgm:spPr/>
      <dgm:t>
        <a:bodyPr/>
        <a:lstStyle/>
        <a:p>
          <a:endParaRPr lang="fr-FR"/>
        </a:p>
      </dgm:t>
    </dgm:pt>
    <dgm:pt modelId="{28625EAB-7B6C-4652-8911-8F2785B4EC55}">
      <dgm:prSet phldrT="[Texte]" custT="1"/>
      <dgm:spPr/>
      <dgm:t>
        <a:bodyPr/>
        <a:lstStyle/>
        <a:p>
          <a:r>
            <a:rPr lang="fr-FR" sz="4000" dirty="0" smtClean="0"/>
            <a:t>II. Les </a:t>
          </a:r>
          <a:r>
            <a:rPr lang="fr-FR" sz="4000" dirty="0" err="1" smtClean="0"/>
            <a:t>Difficultées</a:t>
          </a:r>
          <a:endParaRPr lang="fr-FR" sz="4000" dirty="0"/>
        </a:p>
      </dgm:t>
    </dgm:pt>
    <dgm:pt modelId="{EDF47762-BFD6-49B2-96E4-10D94EB3761F}" type="parTrans" cxnId="{86D4BE1D-3406-459D-9479-57A4E22A3CE7}">
      <dgm:prSet/>
      <dgm:spPr/>
      <dgm:t>
        <a:bodyPr/>
        <a:lstStyle/>
        <a:p>
          <a:endParaRPr lang="fr-FR"/>
        </a:p>
      </dgm:t>
    </dgm:pt>
    <dgm:pt modelId="{5FA52CF6-7911-41C4-AF3D-9DAA0EADB3FC}" type="sibTrans" cxnId="{86D4BE1D-3406-459D-9479-57A4E22A3CE7}">
      <dgm:prSet/>
      <dgm:spPr/>
      <dgm:t>
        <a:bodyPr/>
        <a:lstStyle/>
        <a:p>
          <a:endParaRPr lang="fr-FR"/>
        </a:p>
      </dgm:t>
    </dgm:pt>
    <dgm:pt modelId="{093637F6-AEBC-44E4-997E-CEDDE04AB159}" type="pres">
      <dgm:prSet presAssocID="{129E5511-651A-4960-9428-34A718DB0D4B}" presName="linearFlow" presStyleCnt="0">
        <dgm:presLayoutVars>
          <dgm:dir/>
          <dgm:resizeHandles val="exact"/>
        </dgm:presLayoutVars>
      </dgm:prSet>
      <dgm:spPr/>
    </dgm:pt>
    <dgm:pt modelId="{1C774DAE-BEEB-4880-912E-2025863A30E2}" type="pres">
      <dgm:prSet presAssocID="{FC94825A-4625-45C1-B1E0-C3D699AFAB6C}" presName="composite" presStyleCnt="0"/>
      <dgm:spPr/>
    </dgm:pt>
    <dgm:pt modelId="{6AB76F7F-EBAF-4A6E-81D6-40CE6514A254}" type="pres">
      <dgm:prSet presAssocID="{FC94825A-4625-45C1-B1E0-C3D699AFAB6C}" presName="imgShp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C82AD80-9786-41F0-8B06-C7ABED789E9B}" type="pres">
      <dgm:prSet presAssocID="{FC94825A-4625-45C1-B1E0-C3D699AFAB6C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E4F2A7-635A-463B-A8E0-61CD5D954239}" type="pres">
      <dgm:prSet presAssocID="{4AD1E3EA-C1A6-47CC-B477-FC61E97487E9}" presName="spacing" presStyleCnt="0"/>
      <dgm:spPr/>
    </dgm:pt>
    <dgm:pt modelId="{3B95800E-3CDD-4A4A-8ABE-3393CDD7DF51}" type="pres">
      <dgm:prSet presAssocID="{28625EAB-7B6C-4652-8911-8F2785B4EC55}" presName="composite" presStyleCnt="0"/>
      <dgm:spPr/>
    </dgm:pt>
    <dgm:pt modelId="{08DE95D5-AA76-407A-86F9-975D59CCD9C2}" type="pres">
      <dgm:prSet presAssocID="{28625EAB-7B6C-4652-8911-8F2785B4EC55}" presName="imgShp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59DD90D6-CDC1-417B-A1B0-1FCEF02B4384}" type="pres">
      <dgm:prSet presAssocID="{28625EAB-7B6C-4652-8911-8F2785B4EC55}" presName="txShp" presStyleLbl="node1" presStyleIdx="1" presStyleCnt="2">
        <dgm:presLayoutVars>
          <dgm:bulletEnabled val="1"/>
        </dgm:presLayoutVars>
      </dgm:prSet>
      <dgm:spPr/>
    </dgm:pt>
  </dgm:ptLst>
  <dgm:cxnLst>
    <dgm:cxn modelId="{D25A1FD9-36E7-4D9E-990E-A39570F1277F}" type="presOf" srcId="{28625EAB-7B6C-4652-8911-8F2785B4EC55}" destId="{59DD90D6-CDC1-417B-A1B0-1FCEF02B4384}" srcOrd="0" destOrd="0" presId="urn:microsoft.com/office/officeart/2005/8/layout/vList3"/>
    <dgm:cxn modelId="{86D4BE1D-3406-459D-9479-57A4E22A3CE7}" srcId="{129E5511-651A-4960-9428-34A718DB0D4B}" destId="{28625EAB-7B6C-4652-8911-8F2785B4EC55}" srcOrd="1" destOrd="0" parTransId="{EDF47762-BFD6-49B2-96E4-10D94EB3761F}" sibTransId="{5FA52CF6-7911-41C4-AF3D-9DAA0EADB3FC}"/>
    <dgm:cxn modelId="{D79F24D1-DD4A-42EB-B812-74D968EF0F45}" srcId="{129E5511-651A-4960-9428-34A718DB0D4B}" destId="{FC94825A-4625-45C1-B1E0-C3D699AFAB6C}" srcOrd="0" destOrd="0" parTransId="{EC941FC3-EBE0-4CE3-88B8-4536E2EC8562}" sibTransId="{4AD1E3EA-C1A6-47CC-B477-FC61E97487E9}"/>
    <dgm:cxn modelId="{75DFF93B-5CCC-4E68-9589-71643C33CA11}" type="presOf" srcId="{FC94825A-4625-45C1-B1E0-C3D699AFAB6C}" destId="{4C82AD80-9786-41F0-8B06-C7ABED789E9B}" srcOrd="0" destOrd="0" presId="urn:microsoft.com/office/officeart/2005/8/layout/vList3"/>
    <dgm:cxn modelId="{C33F8A32-769C-4884-9701-CA669DDB011A}" type="presOf" srcId="{129E5511-651A-4960-9428-34A718DB0D4B}" destId="{093637F6-AEBC-44E4-997E-CEDDE04AB159}" srcOrd="0" destOrd="0" presId="urn:microsoft.com/office/officeart/2005/8/layout/vList3"/>
    <dgm:cxn modelId="{F525FC2A-B6E0-4F7A-9297-2AF0393FD96B}" type="presParOf" srcId="{093637F6-AEBC-44E4-997E-CEDDE04AB159}" destId="{1C774DAE-BEEB-4880-912E-2025863A30E2}" srcOrd="0" destOrd="0" presId="urn:microsoft.com/office/officeart/2005/8/layout/vList3"/>
    <dgm:cxn modelId="{DDF2E442-92B7-4BFC-9B96-E38377FD9A71}" type="presParOf" srcId="{1C774DAE-BEEB-4880-912E-2025863A30E2}" destId="{6AB76F7F-EBAF-4A6E-81D6-40CE6514A254}" srcOrd="0" destOrd="0" presId="urn:microsoft.com/office/officeart/2005/8/layout/vList3"/>
    <dgm:cxn modelId="{20B7C34D-6134-448D-9CD9-8F50EEF5D105}" type="presParOf" srcId="{1C774DAE-BEEB-4880-912E-2025863A30E2}" destId="{4C82AD80-9786-41F0-8B06-C7ABED789E9B}" srcOrd="1" destOrd="0" presId="urn:microsoft.com/office/officeart/2005/8/layout/vList3"/>
    <dgm:cxn modelId="{5A701CAE-DB52-4DA9-8D56-2DEF7CFC770E}" type="presParOf" srcId="{093637F6-AEBC-44E4-997E-CEDDE04AB159}" destId="{2FE4F2A7-635A-463B-A8E0-61CD5D954239}" srcOrd="1" destOrd="0" presId="urn:microsoft.com/office/officeart/2005/8/layout/vList3"/>
    <dgm:cxn modelId="{C5586C23-68A0-44D9-81A4-3115C989E789}" type="presParOf" srcId="{093637F6-AEBC-44E4-997E-CEDDE04AB159}" destId="{3B95800E-3CDD-4A4A-8ABE-3393CDD7DF51}" srcOrd="2" destOrd="0" presId="urn:microsoft.com/office/officeart/2005/8/layout/vList3"/>
    <dgm:cxn modelId="{780B07B9-72BB-408E-86B1-FB0DEFEDB2C2}" type="presParOf" srcId="{3B95800E-3CDD-4A4A-8ABE-3393CDD7DF51}" destId="{08DE95D5-AA76-407A-86F9-975D59CCD9C2}" srcOrd="0" destOrd="0" presId="urn:microsoft.com/office/officeart/2005/8/layout/vList3"/>
    <dgm:cxn modelId="{B591B205-4E07-42D1-92E1-DE82F0A32DC3}" type="presParOf" srcId="{3B95800E-3CDD-4A4A-8ABE-3393CDD7DF51}" destId="{59DD90D6-CDC1-417B-A1B0-1FCEF02B43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82AD80-9786-41F0-8B06-C7ABED789E9B}">
      <dsp:nvSpPr>
        <dsp:cNvPr id="0" name=""/>
        <dsp:cNvSpPr/>
      </dsp:nvSpPr>
      <dsp:spPr>
        <a:xfrm rot="10800000">
          <a:off x="1903194" y="1709"/>
          <a:ext cx="5746238" cy="1823335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040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I. Organisation</a:t>
          </a:r>
          <a:endParaRPr lang="fr-FR" sz="4000" kern="1200" dirty="0"/>
        </a:p>
      </dsp:txBody>
      <dsp:txXfrm rot="10800000">
        <a:off x="1903194" y="1709"/>
        <a:ext cx="5746238" cy="1823335"/>
      </dsp:txXfrm>
    </dsp:sp>
    <dsp:sp modelId="{6AB76F7F-EBAF-4A6E-81D6-40CE6514A254}">
      <dsp:nvSpPr>
        <dsp:cNvPr id="0" name=""/>
        <dsp:cNvSpPr/>
      </dsp:nvSpPr>
      <dsp:spPr>
        <a:xfrm>
          <a:off x="991526" y="1709"/>
          <a:ext cx="1823335" cy="182333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DD90D6-CDC1-417B-A1B0-1FCEF02B4384}">
      <dsp:nvSpPr>
        <dsp:cNvPr id="0" name=""/>
        <dsp:cNvSpPr/>
      </dsp:nvSpPr>
      <dsp:spPr>
        <a:xfrm rot="10800000">
          <a:off x="1903194" y="2507255"/>
          <a:ext cx="5746238" cy="1823335"/>
        </a:xfrm>
        <a:prstGeom prst="homePlat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040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II. Les </a:t>
          </a:r>
          <a:r>
            <a:rPr lang="fr-FR" sz="4000" kern="1200" dirty="0" err="1" smtClean="0"/>
            <a:t>Difficultées</a:t>
          </a:r>
          <a:endParaRPr lang="fr-FR" sz="4000" kern="1200" dirty="0"/>
        </a:p>
      </dsp:txBody>
      <dsp:txXfrm rot="10800000">
        <a:off x="1903194" y="2507255"/>
        <a:ext cx="5746238" cy="1823335"/>
      </dsp:txXfrm>
    </dsp:sp>
    <dsp:sp modelId="{08DE95D5-AA76-407A-86F9-975D59CCD9C2}">
      <dsp:nvSpPr>
        <dsp:cNvPr id="0" name=""/>
        <dsp:cNvSpPr/>
      </dsp:nvSpPr>
      <dsp:spPr>
        <a:xfrm>
          <a:off x="991526" y="2507255"/>
          <a:ext cx="1823335" cy="182333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3DD9-7ADB-43FA-8410-6917A161238E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03B1-83D7-4E20-9597-A103A19A828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Encadrants : Peter BANTON, Nicolas BAUDRU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Diagramme 8"/>
          <p:cNvGraphicFramePr/>
          <p:nvPr/>
        </p:nvGraphicFramePr>
        <p:xfrm>
          <a:off x="251520" y="1340768"/>
          <a:ext cx="8640960" cy="433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74</Words>
  <Application>Microsoft Office PowerPoint</Application>
  <PresentationFormat>Affichage à l'écran (4:3)</PresentationFormat>
  <Paragraphs>15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Clement</dc:creator>
  <cp:lastModifiedBy>stamegna</cp:lastModifiedBy>
  <cp:revision>19</cp:revision>
  <dcterms:created xsi:type="dcterms:W3CDTF">2018-05-22T13:17:37Z</dcterms:created>
  <dcterms:modified xsi:type="dcterms:W3CDTF">2018-05-22T14:48:08Z</dcterms:modified>
</cp:coreProperties>
</file>