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64" r:id="rId2"/>
    <p:sldId id="258" r:id="rId3"/>
    <p:sldId id="262" r:id="rId4"/>
    <p:sldId id="261" r:id="rId5"/>
    <p:sldId id="259" r:id="rId6"/>
    <p:sldId id="256" r:id="rId7"/>
    <p:sldId id="257" r:id="rId8"/>
    <p:sldId id="291" r:id="rId9"/>
    <p:sldId id="263" r:id="rId10"/>
    <p:sldId id="265" r:id="rId11"/>
    <p:sldId id="292" r:id="rId12"/>
    <p:sldId id="268" r:id="rId13"/>
    <p:sldId id="278" r:id="rId14"/>
    <p:sldId id="260" r:id="rId15"/>
    <p:sldId id="267" r:id="rId16"/>
    <p:sldId id="269" r:id="rId17"/>
    <p:sldId id="293" r:id="rId18"/>
    <p:sldId id="294" r:id="rId19"/>
    <p:sldId id="295" r:id="rId20"/>
    <p:sldId id="296" r:id="rId21"/>
    <p:sldId id="297" r:id="rId22"/>
    <p:sldId id="271" r:id="rId23"/>
    <p:sldId id="270" r:id="rId24"/>
    <p:sldId id="298" r:id="rId25"/>
    <p:sldId id="299" r:id="rId26"/>
    <p:sldId id="303" r:id="rId27"/>
    <p:sldId id="305" r:id="rId28"/>
    <p:sldId id="304" r:id="rId29"/>
  </p:sldIdLst>
  <p:sldSz cx="9144000" cy="5143500" type="screen16x9"/>
  <p:notesSz cx="6858000" cy="9144000"/>
  <p:embeddedFontLst>
    <p:embeddedFont>
      <p:font typeface="Albert Sans" panose="02010600030101010101" charset="0"/>
      <p:regular r:id="rId31"/>
    </p:embeddedFont>
    <p:embeddedFont>
      <p:font typeface="Bebas Neue" panose="02010600030101010101" charset="0"/>
      <p:regular r:id="rId32"/>
    </p:embeddedFont>
    <p:embeddedFont>
      <p:font typeface="Open Sans" panose="02010600030101010101" charset="0"/>
      <p:regular r:id="rId33"/>
    </p:embeddedFont>
    <p:embeddedFont>
      <p:font typeface="Secular One" panose="02010600030101010101" charset="-79"/>
      <p:regular r:id="rId34"/>
    </p:embeddedFont>
    <p:embeddedFont>
      <p:font typeface="等线" panose="02010600030101010101" pitchFamily="2" charset="-122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BAE3FE-B3F9-4794-A2A9-22413CB748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0"/>
  </p:normalViewPr>
  <p:slideViewPr>
    <p:cSldViewPr snapToGrid="0">
      <p:cViewPr varScale="1">
        <p:scale>
          <a:sx n="95" d="100"/>
          <a:sy n="95" d="100"/>
        </p:scale>
        <p:origin x="45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0635a30fe2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0635a30fe2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635a30fe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635a30fe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063fddc45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063fddc45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0899d827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0899d827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0635a30fe2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0635a30fe2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0635a30fe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0635a30fe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0635a30fe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0635a30fe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0635a30fe2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0635a30fe2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0899d827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0899d827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0635a30fe2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0635a30fe2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0635a30fe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0635a30fe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2063fddc459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2063fddc459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0635a30f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0635a30f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44150" y="1125975"/>
            <a:ext cx="5436300" cy="22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8300" y="3604800"/>
            <a:ext cx="2309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73735"/>
            <a:ext cx="2686183" cy="954756"/>
            <a:chOff x="0" y="221325"/>
            <a:chExt cx="1822500" cy="647775"/>
          </a:xfrm>
        </p:grpSpPr>
        <p:cxnSp>
          <p:nvCxnSpPr>
            <p:cNvPr id="12" name="Google Shape;12;p2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" name="Google Shape;17;p2"/>
          <p:cNvGrpSpPr/>
          <p:nvPr/>
        </p:nvGrpSpPr>
        <p:grpSpPr>
          <a:xfrm rot="10800000">
            <a:off x="7580440" y="-849321"/>
            <a:ext cx="2479800" cy="2894250"/>
            <a:chOff x="2693662" y="1511141"/>
            <a:chExt cx="2479800" cy="2894250"/>
          </a:xfrm>
        </p:grpSpPr>
        <p:sp>
          <p:nvSpPr>
            <p:cNvPr id="18" name="Google Shape;18;p2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 rot="-5400000">
            <a:off x="9090075" y="4617425"/>
            <a:ext cx="6275" cy="18200"/>
          </a:xfrm>
          <a:custGeom>
            <a:avLst/>
            <a:gdLst/>
            <a:ahLst/>
            <a:cxnLst/>
            <a:rect l="l" t="t" r="r" b="b"/>
            <a:pathLst>
              <a:path w="251" h="728" extrusionOk="0">
                <a:moveTo>
                  <a:pt x="0" y="1"/>
                </a:moveTo>
                <a:lnTo>
                  <a:pt x="0" y="727"/>
                </a:lnTo>
                <a:lnTo>
                  <a:pt x="251" y="727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9163438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9126838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9"/>
                </a:lnTo>
                <a:lnTo>
                  <a:pt x="251" y="739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5400000">
            <a:off x="9053313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5400000">
            <a:off x="9016713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1" y="738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5400000">
            <a:off x="9169413" y="4685738"/>
            <a:ext cx="5975" cy="6275"/>
          </a:xfrm>
          <a:custGeom>
            <a:avLst/>
            <a:gdLst/>
            <a:ahLst/>
            <a:cxnLst/>
            <a:rect l="l" t="t" r="r" b="b"/>
            <a:pathLst>
              <a:path w="239" h="251" extrusionOk="0">
                <a:moveTo>
                  <a:pt x="0" y="0"/>
                </a:moveTo>
                <a:lnTo>
                  <a:pt x="0" y="250"/>
                </a:lnTo>
                <a:lnTo>
                  <a:pt x="238" y="250"/>
                </a:lnTo>
                <a:lnTo>
                  <a:pt x="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5400000">
            <a:off x="9138888" y="4679638"/>
            <a:ext cx="5975" cy="18475"/>
          </a:xfrm>
          <a:custGeom>
            <a:avLst/>
            <a:gdLst/>
            <a:ahLst/>
            <a:cxnLst/>
            <a:rect l="l" t="t" r="r" b="b"/>
            <a:pathLst>
              <a:path w="239" h="739" extrusionOk="0">
                <a:moveTo>
                  <a:pt x="0" y="1"/>
                </a:moveTo>
                <a:lnTo>
                  <a:pt x="0" y="739"/>
                </a:lnTo>
                <a:lnTo>
                  <a:pt x="238" y="739"/>
                </a:lnTo>
                <a:lnTo>
                  <a:pt x="2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5400000">
            <a:off x="9101988" y="4679938"/>
            <a:ext cx="6275" cy="18175"/>
          </a:xfrm>
          <a:custGeom>
            <a:avLst/>
            <a:gdLst/>
            <a:ahLst/>
            <a:cxnLst/>
            <a:rect l="l" t="t" r="r" b="b"/>
            <a:pathLst>
              <a:path w="251" h="727" extrusionOk="0">
                <a:moveTo>
                  <a:pt x="0" y="0"/>
                </a:moveTo>
                <a:lnTo>
                  <a:pt x="0" y="726"/>
                </a:lnTo>
                <a:lnTo>
                  <a:pt x="250" y="726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5400000">
            <a:off x="9065213" y="46797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0" y="739"/>
                </a:lnTo>
                <a:lnTo>
                  <a:pt x="2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5400000">
            <a:off x="9028613" y="46797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0" y="738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>
            <a:off x="6695138" y="4153988"/>
            <a:ext cx="2480675" cy="848050"/>
            <a:chOff x="6695138" y="4153988"/>
            <a:chExt cx="2480675" cy="848050"/>
          </a:xfrm>
        </p:grpSpPr>
        <p:sp>
          <p:nvSpPr>
            <p:cNvPr id="42" name="Google Shape;42;p2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1"/>
          <p:cNvSpPr txBox="1">
            <a:spLocks noGrp="1"/>
          </p:cNvSpPr>
          <p:nvPr>
            <p:ph type="title" hasCustomPrompt="1"/>
          </p:nvPr>
        </p:nvSpPr>
        <p:spPr>
          <a:xfrm>
            <a:off x="4125175" y="2066475"/>
            <a:ext cx="4305600" cy="11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>
            <a:off x="4125172" y="3488950"/>
            <a:ext cx="430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 rot="10800000" flipH="1">
            <a:off x="-182600" y="-269146"/>
            <a:ext cx="2479800" cy="2894250"/>
            <a:chOff x="2693662" y="1511141"/>
            <a:chExt cx="2479800" cy="2894250"/>
          </a:xfrm>
        </p:grpSpPr>
        <p:sp>
          <p:nvSpPr>
            <p:cNvPr id="511" name="Google Shape;511;p1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11"/>
          <p:cNvGrpSpPr/>
          <p:nvPr/>
        </p:nvGrpSpPr>
        <p:grpSpPr>
          <a:xfrm rot="5400000">
            <a:off x="7273400" y="-1063412"/>
            <a:ext cx="535375" cy="3205800"/>
            <a:chOff x="184625" y="0"/>
            <a:chExt cx="535375" cy="3205800"/>
          </a:xfrm>
        </p:grpSpPr>
        <p:cxnSp>
          <p:nvCxnSpPr>
            <p:cNvPr id="525" name="Google Shape;525;p11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6" name="Google Shape;526;p11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7" name="Google Shape;527;p11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8" name="Google Shape;528;p11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9" name="Google Shape;529;p11"/>
          <p:cNvGrpSpPr/>
          <p:nvPr/>
        </p:nvGrpSpPr>
        <p:grpSpPr>
          <a:xfrm rot="10800000">
            <a:off x="-22" y="3869938"/>
            <a:ext cx="2480675" cy="848050"/>
            <a:chOff x="6695138" y="4153988"/>
            <a:chExt cx="2480675" cy="848050"/>
          </a:xfrm>
        </p:grpSpPr>
        <p:sp>
          <p:nvSpPr>
            <p:cNvPr id="530" name="Google Shape;530;p11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044" scaled="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subTitle" idx="1"/>
          </p:nvPr>
        </p:nvSpPr>
        <p:spPr>
          <a:xfrm>
            <a:off x="1933521" y="1863714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subTitle" idx="2"/>
          </p:nvPr>
        </p:nvSpPr>
        <p:spPr>
          <a:xfrm>
            <a:off x="5833296" y="1863725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3"/>
          </p:nvPr>
        </p:nvSpPr>
        <p:spPr>
          <a:xfrm>
            <a:off x="1933521" y="3684748"/>
            <a:ext cx="2329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subTitle" idx="4"/>
          </p:nvPr>
        </p:nvSpPr>
        <p:spPr>
          <a:xfrm>
            <a:off x="5833296" y="3684750"/>
            <a:ext cx="2329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5" hasCustomPrompt="1"/>
          </p:nvPr>
        </p:nvSpPr>
        <p:spPr>
          <a:xfrm>
            <a:off x="1001546" y="1666425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title" idx="6" hasCustomPrompt="1"/>
          </p:nvPr>
        </p:nvSpPr>
        <p:spPr>
          <a:xfrm>
            <a:off x="1001546" y="3527450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7" hasCustomPrompt="1"/>
          </p:nvPr>
        </p:nvSpPr>
        <p:spPr>
          <a:xfrm>
            <a:off x="4888708" y="1666425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8708" y="3527513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9"/>
          </p:nvPr>
        </p:nvSpPr>
        <p:spPr>
          <a:xfrm>
            <a:off x="1933521" y="146687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7" name="Google Shape;617;p13"/>
          <p:cNvSpPr txBox="1">
            <a:spLocks noGrp="1"/>
          </p:cNvSpPr>
          <p:nvPr>
            <p:ph type="subTitle" idx="13"/>
          </p:nvPr>
        </p:nvSpPr>
        <p:spPr>
          <a:xfrm>
            <a:off x="5833296" y="1466754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subTitle" idx="14"/>
          </p:nvPr>
        </p:nvSpPr>
        <p:spPr>
          <a:xfrm>
            <a:off x="1933521" y="332624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9" name="Google Shape;619;p13"/>
          <p:cNvSpPr txBox="1">
            <a:spLocks noGrp="1"/>
          </p:cNvSpPr>
          <p:nvPr>
            <p:ph type="subTitle" idx="15"/>
          </p:nvPr>
        </p:nvSpPr>
        <p:spPr>
          <a:xfrm>
            <a:off x="5833296" y="3326253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20" name="Google Shape;620;p13"/>
          <p:cNvGrpSpPr/>
          <p:nvPr/>
        </p:nvGrpSpPr>
        <p:grpSpPr>
          <a:xfrm rot="-5400000">
            <a:off x="-459300" y="3908350"/>
            <a:ext cx="1822500" cy="647775"/>
            <a:chOff x="0" y="221325"/>
            <a:chExt cx="1822500" cy="647775"/>
          </a:xfrm>
        </p:grpSpPr>
        <p:cxnSp>
          <p:nvCxnSpPr>
            <p:cNvPr id="621" name="Google Shape;621;p13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2" name="Google Shape;622;p13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3" name="Google Shape;623;p13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4" name="Google Shape;624;p13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5" name="Google Shape;625;p13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26" name="Google Shape;626;p13"/>
          <p:cNvGrpSpPr/>
          <p:nvPr/>
        </p:nvGrpSpPr>
        <p:grpSpPr>
          <a:xfrm>
            <a:off x="7918387" y="-1569434"/>
            <a:ext cx="2479800" cy="2894250"/>
            <a:chOff x="2693662" y="1511141"/>
            <a:chExt cx="2479800" cy="2894250"/>
          </a:xfrm>
        </p:grpSpPr>
        <p:sp>
          <p:nvSpPr>
            <p:cNvPr id="627" name="Google Shape;627;p1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1"/>
          </p:nvPr>
        </p:nvSpPr>
        <p:spPr>
          <a:xfrm>
            <a:off x="4937452" y="3801696"/>
            <a:ext cx="27657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2"/>
          </p:nvPr>
        </p:nvSpPr>
        <p:spPr>
          <a:xfrm>
            <a:off x="1440825" y="3801696"/>
            <a:ext cx="27657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3"/>
          </p:nvPr>
        </p:nvSpPr>
        <p:spPr>
          <a:xfrm>
            <a:off x="4937450" y="3378325"/>
            <a:ext cx="27657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45" name="Google Shape;645;p14"/>
          <p:cNvSpPr txBox="1">
            <a:spLocks noGrp="1"/>
          </p:cNvSpPr>
          <p:nvPr>
            <p:ph type="subTitle" idx="4"/>
          </p:nvPr>
        </p:nvSpPr>
        <p:spPr>
          <a:xfrm>
            <a:off x="1440825" y="3378325"/>
            <a:ext cx="27657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46" name="Google Shape;646;p14"/>
          <p:cNvGrpSpPr/>
          <p:nvPr/>
        </p:nvGrpSpPr>
        <p:grpSpPr>
          <a:xfrm>
            <a:off x="165850" y="0"/>
            <a:ext cx="407775" cy="2791500"/>
            <a:chOff x="165850" y="0"/>
            <a:chExt cx="407775" cy="2791500"/>
          </a:xfrm>
        </p:grpSpPr>
        <p:cxnSp>
          <p:nvCxnSpPr>
            <p:cNvPr id="647" name="Google Shape;647;p14"/>
            <p:cNvCxnSpPr/>
            <p:nvPr/>
          </p:nvCxnSpPr>
          <p:spPr>
            <a:xfrm rot="-5400000" flipH="1">
              <a:off x="-812675" y="1086750"/>
              <a:ext cx="2454000" cy="2805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8" name="Google Shape;648;p14"/>
            <p:cNvCxnSpPr/>
            <p:nvPr/>
          </p:nvCxnSpPr>
          <p:spPr>
            <a:xfrm rot="5400000">
              <a:off x="-1003600" y="1360650"/>
              <a:ext cx="2791500" cy="7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9" name="Google Shape;649;p14"/>
            <p:cNvCxnSpPr/>
            <p:nvPr/>
          </p:nvCxnSpPr>
          <p:spPr>
            <a:xfrm>
              <a:off x="573625" y="0"/>
              <a:ext cx="0" cy="917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0" name="Google Shape;650;p14"/>
            <p:cNvCxnSpPr/>
            <p:nvPr/>
          </p:nvCxnSpPr>
          <p:spPr>
            <a:xfrm rot="5400000">
              <a:off x="-299450" y="465300"/>
              <a:ext cx="1281000" cy="35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5"/>
          <p:cNvSpPr txBox="1">
            <a:spLocks noGrp="1"/>
          </p:cNvSpPr>
          <p:nvPr>
            <p:ph type="title"/>
          </p:nvPr>
        </p:nvSpPr>
        <p:spPr>
          <a:xfrm>
            <a:off x="2921500" y="3420750"/>
            <a:ext cx="5509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3" name="Google Shape;653;p15"/>
          <p:cNvSpPr txBox="1">
            <a:spLocks noGrp="1"/>
          </p:cNvSpPr>
          <p:nvPr>
            <p:ph type="subTitle" idx="1"/>
          </p:nvPr>
        </p:nvSpPr>
        <p:spPr>
          <a:xfrm>
            <a:off x="2921500" y="1190850"/>
            <a:ext cx="5509200" cy="22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4" name="Google Shape;654;p15"/>
          <p:cNvGrpSpPr/>
          <p:nvPr/>
        </p:nvGrpSpPr>
        <p:grpSpPr>
          <a:xfrm>
            <a:off x="7265875" y="165425"/>
            <a:ext cx="1893000" cy="458825"/>
            <a:chOff x="7265875" y="89225"/>
            <a:chExt cx="1893000" cy="458825"/>
          </a:xfrm>
        </p:grpSpPr>
        <p:cxnSp>
          <p:nvCxnSpPr>
            <p:cNvPr id="655" name="Google Shape;655;p15"/>
            <p:cNvCxnSpPr/>
            <p:nvPr/>
          </p:nvCxnSpPr>
          <p:spPr>
            <a:xfrm flipH="1">
              <a:off x="7495300" y="184825"/>
              <a:ext cx="1657200" cy="121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6" name="Google Shape;656;p15"/>
            <p:cNvCxnSpPr/>
            <p:nvPr/>
          </p:nvCxnSpPr>
          <p:spPr>
            <a:xfrm flipH="1">
              <a:off x="7896775" y="89225"/>
              <a:ext cx="1262100" cy="30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7" name="Google Shape;657;p15"/>
            <p:cNvCxnSpPr/>
            <p:nvPr/>
          </p:nvCxnSpPr>
          <p:spPr>
            <a:xfrm rot="10800000">
              <a:off x="7265875" y="134422"/>
              <a:ext cx="189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8" name="Google Shape;658;p15"/>
            <p:cNvCxnSpPr/>
            <p:nvPr/>
          </p:nvCxnSpPr>
          <p:spPr>
            <a:xfrm rot="10800000">
              <a:off x="8693575" y="299550"/>
              <a:ext cx="465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9" name="Google Shape;659;p15"/>
            <p:cNvCxnSpPr/>
            <p:nvPr/>
          </p:nvCxnSpPr>
          <p:spPr>
            <a:xfrm flipH="1">
              <a:off x="8088100" y="229450"/>
              <a:ext cx="1064400" cy="318600"/>
            </a:xfrm>
            <a:prstGeom prst="bentConnector3">
              <a:avLst>
                <a:gd name="adj1" fmla="val 1317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60" name="Google Shape;660;p15"/>
          <p:cNvGrpSpPr/>
          <p:nvPr/>
        </p:nvGrpSpPr>
        <p:grpSpPr>
          <a:xfrm>
            <a:off x="-172088" y="2448066"/>
            <a:ext cx="2479800" cy="2894250"/>
            <a:chOff x="201587" y="2766741"/>
            <a:chExt cx="2479800" cy="2894250"/>
          </a:xfrm>
        </p:grpSpPr>
        <p:sp>
          <p:nvSpPr>
            <p:cNvPr id="661" name="Google Shape;661;p15"/>
            <p:cNvSpPr/>
            <p:nvPr/>
          </p:nvSpPr>
          <p:spPr>
            <a:xfrm>
              <a:off x="787962" y="37418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787962" y="30917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380712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380712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787962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201587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201587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380712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201587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787962" y="50420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380712" y="27667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967087" y="37418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967087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16"/>
          <p:cNvSpPr txBox="1">
            <a:spLocks noGrp="1"/>
          </p:cNvSpPr>
          <p:nvPr>
            <p:ph type="subTitle" idx="1"/>
          </p:nvPr>
        </p:nvSpPr>
        <p:spPr>
          <a:xfrm>
            <a:off x="2531556" y="2020901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7" name="Google Shape;677;p16"/>
          <p:cNvSpPr txBox="1">
            <a:spLocks noGrp="1"/>
          </p:cNvSpPr>
          <p:nvPr>
            <p:ph type="subTitle" idx="2"/>
          </p:nvPr>
        </p:nvSpPr>
        <p:spPr>
          <a:xfrm>
            <a:off x="2531556" y="3428703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subTitle" idx="3"/>
          </p:nvPr>
        </p:nvSpPr>
        <p:spPr>
          <a:xfrm>
            <a:off x="2531556" y="1635707"/>
            <a:ext cx="52491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79" name="Google Shape;679;p16"/>
          <p:cNvSpPr txBox="1">
            <a:spLocks noGrp="1"/>
          </p:cNvSpPr>
          <p:nvPr>
            <p:ph type="subTitle" idx="4"/>
          </p:nvPr>
        </p:nvSpPr>
        <p:spPr>
          <a:xfrm>
            <a:off x="2531556" y="3079658"/>
            <a:ext cx="52491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80" name="Google Shape;680;p16"/>
          <p:cNvGrpSpPr/>
          <p:nvPr/>
        </p:nvGrpSpPr>
        <p:grpSpPr>
          <a:xfrm rot="10800000">
            <a:off x="7780650" y="-1305046"/>
            <a:ext cx="2479800" cy="2894250"/>
            <a:chOff x="2693662" y="1511141"/>
            <a:chExt cx="2479800" cy="2894250"/>
          </a:xfrm>
        </p:grpSpPr>
        <p:sp>
          <p:nvSpPr>
            <p:cNvPr id="681" name="Google Shape;681;p1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16"/>
          <p:cNvGrpSpPr/>
          <p:nvPr/>
        </p:nvGrpSpPr>
        <p:grpSpPr>
          <a:xfrm>
            <a:off x="0" y="4608100"/>
            <a:ext cx="3588300" cy="414300"/>
            <a:chOff x="0" y="4608100"/>
            <a:chExt cx="3588300" cy="414300"/>
          </a:xfrm>
        </p:grpSpPr>
        <p:cxnSp>
          <p:nvCxnSpPr>
            <p:cNvPr id="695" name="Google Shape;695;p16"/>
            <p:cNvCxnSpPr/>
            <p:nvPr/>
          </p:nvCxnSpPr>
          <p:spPr>
            <a:xfrm rot="10800000" flipH="1">
              <a:off x="0" y="4799450"/>
              <a:ext cx="3588300" cy="8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6" name="Google Shape;696;p16"/>
            <p:cNvCxnSpPr/>
            <p:nvPr/>
          </p:nvCxnSpPr>
          <p:spPr>
            <a:xfrm>
              <a:off x="0" y="4722850"/>
              <a:ext cx="2574900" cy="286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7" name="Google Shape;697;p16"/>
            <p:cNvCxnSpPr/>
            <p:nvPr/>
          </p:nvCxnSpPr>
          <p:spPr>
            <a:xfrm rot="10800000" flipH="1">
              <a:off x="0" y="4608100"/>
              <a:ext cx="1631700" cy="414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7"/>
          <p:cNvSpPr txBox="1">
            <a:spLocks noGrp="1"/>
          </p:cNvSpPr>
          <p:nvPr>
            <p:ph type="subTitle" idx="1"/>
          </p:nvPr>
        </p:nvSpPr>
        <p:spPr>
          <a:xfrm>
            <a:off x="937700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7"/>
          <p:cNvSpPr txBox="1">
            <a:spLocks noGrp="1"/>
          </p:cNvSpPr>
          <p:nvPr>
            <p:ph type="subTitle" idx="2"/>
          </p:nvPr>
        </p:nvSpPr>
        <p:spPr>
          <a:xfrm>
            <a:off x="3484422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7"/>
          <p:cNvSpPr txBox="1">
            <a:spLocks noGrp="1"/>
          </p:cNvSpPr>
          <p:nvPr>
            <p:ph type="subTitle" idx="3"/>
          </p:nvPr>
        </p:nvSpPr>
        <p:spPr>
          <a:xfrm>
            <a:off x="6031150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17"/>
          <p:cNvSpPr txBox="1">
            <a:spLocks noGrp="1"/>
          </p:cNvSpPr>
          <p:nvPr>
            <p:ph type="subTitle" idx="4"/>
          </p:nvPr>
        </p:nvSpPr>
        <p:spPr>
          <a:xfrm>
            <a:off x="937700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04" name="Google Shape;704;p17"/>
          <p:cNvSpPr txBox="1">
            <a:spLocks noGrp="1"/>
          </p:cNvSpPr>
          <p:nvPr>
            <p:ph type="subTitle" idx="5"/>
          </p:nvPr>
        </p:nvSpPr>
        <p:spPr>
          <a:xfrm>
            <a:off x="3484422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05" name="Google Shape;705;p17"/>
          <p:cNvSpPr txBox="1">
            <a:spLocks noGrp="1"/>
          </p:cNvSpPr>
          <p:nvPr>
            <p:ph type="subTitle" idx="6"/>
          </p:nvPr>
        </p:nvSpPr>
        <p:spPr>
          <a:xfrm>
            <a:off x="6031150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06" name="Google Shape;706;p17"/>
          <p:cNvGrpSpPr/>
          <p:nvPr/>
        </p:nvGrpSpPr>
        <p:grpSpPr>
          <a:xfrm>
            <a:off x="4837596" y="4550700"/>
            <a:ext cx="4314900" cy="509375"/>
            <a:chOff x="4837596" y="4550700"/>
            <a:chExt cx="4314900" cy="509375"/>
          </a:xfrm>
        </p:grpSpPr>
        <p:cxnSp>
          <p:nvCxnSpPr>
            <p:cNvPr id="707" name="Google Shape;707;p17"/>
            <p:cNvCxnSpPr/>
            <p:nvPr/>
          </p:nvCxnSpPr>
          <p:spPr>
            <a:xfrm rot="10800000">
              <a:off x="4837596" y="4550700"/>
              <a:ext cx="4314900" cy="204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8" name="Google Shape;708;p17"/>
            <p:cNvCxnSpPr/>
            <p:nvPr/>
          </p:nvCxnSpPr>
          <p:spPr>
            <a:xfrm flipH="1">
              <a:off x="6042096" y="4671575"/>
              <a:ext cx="31104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9" name="Google Shape;709;p17"/>
            <p:cNvCxnSpPr/>
            <p:nvPr/>
          </p:nvCxnSpPr>
          <p:spPr>
            <a:xfrm flipH="1">
              <a:off x="7322496" y="4569875"/>
              <a:ext cx="1830000" cy="49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10" name="Google Shape;710;p17"/>
            <p:cNvCxnSpPr/>
            <p:nvPr/>
          </p:nvCxnSpPr>
          <p:spPr>
            <a:xfrm rot="10800000">
              <a:off x="7673796" y="4882175"/>
              <a:ext cx="1478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"/>
          <p:cNvSpPr txBox="1">
            <a:spLocks noGrp="1"/>
          </p:cNvSpPr>
          <p:nvPr>
            <p:ph type="subTitle" idx="1"/>
          </p:nvPr>
        </p:nvSpPr>
        <p:spPr>
          <a:xfrm>
            <a:off x="937700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8"/>
          <p:cNvSpPr txBox="1">
            <a:spLocks noGrp="1"/>
          </p:cNvSpPr>
          <p:nvPr>
            <p:ph type="subTitle" idx="2"/>
          </p:nvPr>
        </p:nvSpPr>
        <p:spPr>
          <a:xfrm>
            <a:off x="3484422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8"/>
          <p:cNvSpPr txBox="1">
            <a:spLocks noGrp="1"/>
          </p:cNvSpPr>
          <p:nvPr>
            <p:ph type="subTitle" idx="3"/>
          </p:nvPr>
        </p:nvSpPr>
        <p:spPr>
          <a:xfrm>
            <a:off x="6031150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8"/>
          <p:cNvSpPr txBox="1">
            <a:spLocks noGrp="1"/>
          </p:cNvSpPr>
          <p:nvPr>
            <p:ph type="subTitle" idx="4"/>
          </p:nvPr>
        </p:nvSpPr>
        <p:spPr>
          <a:xfrm>
            <a:off x="937700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7" name="Google Shape;717;p18"/>
          <p:cNvSpPr txBox="1">
            <a:spLocks noGrp="1"/>
          </p:cNvSpPr>
          <p:nvPr>
            <p:ph type="subTitle" idx="5"/>
          </p:nvPr>
        </p:nvSpPr>
        <p:spPr>
          <a:xfrm>
            <a:off x="3484422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6"/>
          </p:nvPr>
        </p:nvSpPr>
        <p:spPr>
          <a:xfrm>
            <a:off x="6031150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19" name="Google Shape;719;p18"/>
          <p:cNvGrpSpPr/>
          <p:nvPr/>
        </p:nvGrpSpPr>
        <p:grpSpPr>
          <a:xfrm>
            <a:off x="184625" y="0"/>
            <a:ext cx="535375" cy="3205800"/>
            <a:chOff x="184625" y="0"/>
            <a:chExt cx="535375" cy="3205800"/>
          </a:xfrm>
        </p:grpSpPr>
        <p:cxnSp>
          <p:nvCxnSpPr>
            <p:cNvPr id="720" name="Google Shape;720;p18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441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1" name="Google Shape;721;p18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2" name="Google Shape;722;p18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9"/>
          <p:cNvSpPr txBox="1">
            <a:spLocks noGrp="1"/>
          </p:cNvSpPr>
          <p:nvPr>
            <p:ph type="subTitle" idx="1"/>
          </p:nvPr>
        </p:nvSpPr>
        <p:spPr>
          <a:xfrm>
            <a:off x="720000" y="16721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19"/>
          <p:cNvSpPr txBox="1">
            <a:spLocks noGrp="1"/>
          </p:cNvSpPr>
          <p:nvPr>
            <p:ph type="subTitle" idx="2"/>
          </p:nvPr>
        </p:nvSpPr>
        <p:spPr>
          <a:xfrm>
            <a:off x="720000" y="13455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28" name="Google Shape;728;p19"/>
          <p:cNvSpPr txBox="1">
            <a:spLocks noGrp="1"/>
          </p:cNvSpPr>
          <p:nvPr>
            <p:ph type="subTitle" idx="3"/>
          </p:nvPr>
        </p:nvSpPr>
        <p:spPr>
          <a:xfrm>
            <a:off x="720000" y="28004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9"/>
          <p:cNvSpPr txBox="1">
            <a:spLocks noGrp="1"/>
          </p:cNvSpPr>
          <p:nvPr>
            <p:ph type="subTitle" idx="4"/>
          </p:nvPr>
        </p:nvSpPr>
        <p:spPr>
          <a:xfrm>
            <a:off x="720000" y="24738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30" name="Google Shape;730;p19"/>
          <p:cNvSpPr txBox="1">
            <a:spLocks noGrp="1"/>
          </p:cNvSpPr>
          <p:nvPr>
            <p:ph type="subTitle" idx="5"/>
          </p:nvPr>
        </p:nvSpPr>
        <p:spPr>
          <a:xfrm>
            <a:off x="720000" y="39287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9"/>
          <p:cNvSpPr txBox="1">
            <a:spLocks noGrp="1"/>
          </p:cNvSpPr>
          <p:nvPr>
            <p:ph type="subTitle" idx="6"/>
          </p:nvPr>
        </p:nvSpPr>
        <p:spPr>
          <a:xfrm>
            <a:off x="720000" y="36021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32" name="Google Shape;732;p19"/>
          <p:cNvGrpSpPr/>
          <p:nvPr/>
        </p:nvGrpSpPr>
        <p:grpSpPr>
          <a:xfrm>
            <a:off x="274100" y="0"/>
            <a:ext cx="210300" cy="2256301"/>
            <a:chOff x="274100" y="0"/>
            <a:chExt cx="210300" cy="2256301"/>
          </a:xfrm>
        </p:grpSpPr>
        <p:cxnSp>
          <p:nvCxnSpPr>
            <p:cNvPr id="733" name="Google Shape;733;p19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34" name="Google Shape;734;p19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20"/>
          <p:cNvSpPr txBox="1">
            <a:spLocks noGrp="1"/>
          </p:cNvSpPr>
          <p:nvPr>
            <p:ph type="subTitle" idx="1"/>
          </p:nvPr>
        </p:nvSpPr>
        <p:spPr>
          <a:xfrm>
            <a:off x="2164382" y="1849695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20"/>
          <p:cNvSpPr txBox="1">
            <a:spLocks noGrp="1"/>
          </p:cNvSpPr>
          <p:nvPr>
            <p:ph type="subTitle" idx="2"/>
          </p:nvPr>
        </p:nvSpPr>
        <p:spPr>
          <a:xfrm>
            <a:off x="5928284" y="1849695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20"/>
          <p:cNvSpPr txBox="1">
            <a:spLocks noGrp="1"/>
          </p:cNvSpPr>
          <p:nvPr>
            <p:ph type="subTitle" idx="3"/>
          </p:nvPr>
        </p:nvSpPr>
        <p:spPr>
          <a:xfrm>
            <a:off x="2164382" y="3416378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20"/>
          <p:cNvSpPr txBox="1">
            <a:spLocks noGrp="1"/>
          </p:cNvSpPr>
          <p:nvPr>
            <p:ph type="subTitle" idx="4"/>
          </p:nvPr>
        </p:nvSpPr>
        <p:spPr>
          <a:xfrm>
            <a:off x="5928284" y="3416378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20"/>
          <p:cNvSpPr txBox="1">
            <a:spLocks noGrp="1"/>
          </p:cNvSpPr>
          <p:nvPr>
            <p:ph type="subTitle" idx="5"/>
          </p:nvPr>
        </p:nvSpPr>
        <p:spPr>
          <a:xfrm>
            <a:off x="2164384" y="1467701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2" name="Google Shape;742;p20"/>
          <p:cNvSpPr txBox="1">
            <a:spLocks noGrp="1"/>
          </p:cNvSpPr>
          <p:nvPr>
            <p:ph type="subTitle" idx="6"/>
          </p:nvPr>
        </p:nvSpPr>
        <p:spPr>
          <a:xfrm>
            <a:off x="5928282" y="1467701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3" name="Google Shape;743;p20"/>
          <p:cNvSpPr txBox="1">
            <a:spLocks noGrp="1"/>
          </p:cNvSpPr>
          <p:nvPr>
            <p:ph type="subTitle" idx="7"/>
          </p:nvPr>
        </p:nvSpPr>
        <p:spPr>
          <a:xfrm>
            <a:off x="2164384" y="3034585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4" name="Google Shape;744;p20"/>
          <p:cNvSpPr txBox="1">
            <a:spLocks noGrp="1"/>
          </p:cNvSpPr>
          <p:nvPr>
            <p:ph type="subTitle" idx="8"/>
          </p:nvPr>
        </p:nvSpPr>
        <p:spPr>
          <a:xfrm>
            <a:off x="5928282" y="3034585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45" name="Google Shape;745;p20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46" name="Google Shape;746;p20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837275" y="2388900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 idx="2" hasCustomPrompt="1"/>
          </p:nvPr>
        </p:nvSpPr>
        <p:spPr>
          <a:xfrm>
            <a:off x="837275" y="1102338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subTitle" idx="1"/>
          </p:nvPr>
        </p:nvSpPr>
        <p:spPr>
          <a:xfrm>
            <a:off x="837275" y="3141625"/>
            <a:ext cx="4818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>
            <a:off x="7593337" y="-1244384"/>
            <a:ext cx="2479800" cy="2894250"/>
            <a:chOff x="2693662" y="1511141"/>
            <a:chExt cx="2479800" cy="2894250"/>
          </a:xfrm>
        </p:grpSpPr>
        <p:sp>
          <p:nvSpPr>
            <p:cNvPr id="122" name="Google Shape;122;p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0" y="4206575"/>
            <a:ext cx="3205800" cy="701100"/>
            <a:chOff x="0" y="4206575"/>
            <a:chExt cx="3205800" cy="701100"/>
          </a:xfrm>
        </p:grpSpPr>
        <p:cxnSp>
          <p:nvCxnSpPr>
            <p:cNvPr id="136" name="Google Shape;136;p3"/>
            <p:cNvCxnSpPr/>
            <p:nvPr/>
          </p:nvCxnSpPr>
          <p:spPr>
            <a:xfrm>
              <a:off x="0" y="4353175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0" y="4206575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0" y="4666044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" name="Google Shape;139;p3"/>
            <p:cNvCxnSpPr/>
            <p:nvPr/>
          </p:nvCxnSpPr>
          <p:spPr>
            <a:xfrm rot="10800000" flipH="1">
              <a:off x="0" y="4487075"/>
              <a:ext cx="579900" cy="420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21"/>
          <p:cNvSpPr txBox="1">
            <a:spLocks noGrp="1"/>
          </p:cNvSpPr>
          <p:nvPr>
            <p:ph type="subTitle" idx="1"/>
          </p:nvPr>
        </p:nvSpPr>
        <p:spPr>
          <a:xfrm>
            <a:off x="1101175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21"/>
          <p:cNvSpPr txBox="1">
            <a:spLocks noGrp="1"/>
          </p:cNvSpPr>
          <p:nvPr>
            <p:ph type="subTitle" idx="2"/>
          </p:nvPr>
        </p:nvSpPr>
        <p:spPr>
          <a:xfrm>
            <a:off x="3578947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21"/>
          <p:cNvSpPr txBox="1">
            <a:spLocks noGrp="1"/>
          </p:cNvSpPr>
          <p:nvPr>
            <p:ph type="subTitle" idx="3"/>
          </p:nvPr>
        </p:nvSpPr>
        <p:spPr>
          <a:xfrm>
            <a:off x="1101175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21"/>
          <p:cNvSpPr txBox="1">
            <a:spLocks noGrp="1"/>
          </p:cNvSpPr>
          <p:nvPr>
            <p:ph type="subTitle" idx="4"/>
          </p:nvPr>
        </p:nvSpPr>
        <p:spPr>
          <a:xfrm>
            <a:off x="3578947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subTitle" idx="5"/>
          </p:nvPr>
        </p:nvSpPr>
        <p:spPr>
          <a:xfrm>
            <a:off x="6056725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subTitle" idx="6"/>
          </p:nvPr>
        </p:nvSpPr>
        <p:spPr>
          <a:xfrm>
            <a:off x="6056725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subTitle" idx="7"/>
          </p:nvPr>
        </p:nvSpPr>
        <p:spPr>
          <a:xfrm>
            <a:off x="1101175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ubTitle" idx="8"/>
          </p:nvPr>
        </p:nvSpPr>
        <p:spPr>
          <a:xfrm>
            <a:off x="3578947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59" name="Google Shape;759;p21"/>
          <p:cNvSpPr txBox="1">
            <a:spLocks noGrp="1"/>
          </p:cNvSpPr>
          <p:nvPr>
            <p:ph type="subTitle" idx="9"/>
          </p:nvPr>
        </p:nvSpPr>
        <p:spPr>
          <a:xfrm>
            <a:off x="1101175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0" name="Google Shape;760;p21"/>
          <p:cNvSpPr txBox="1">
            <a:spLocks noGrp="1"/>
          </p:cNvSpPr>
          <p:nvPr>
            <p:ph type="subTitle" idx="13"/>
          </p:nvPr>
        </p:nvSpPr>
        <p:spPr>
          <a:xfrm>
            <a:off x="3578947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1" name="Google Shape;761;p21"/>
          <p:cNvSpPr txBox="1">
            <a:spLocks noGrp="1"/>
          </p:cNvSpPr>
          <p:nvPr>
            <p:ph type="subTitle" idx="14"/>
          </p:nvPr>
        </p:nvSpPr>
        <p:spPr>
          <a:xfrm>
            <a:off x="6056725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2" name="Google Shape;762;p21"/>
          <p:cNvSpPr txBox="1">
            <a:spLocks noGrp="1"/>
          </p:cNvSpPr>
          <p:nvPr>
            <p:ph type="subTitle" idx="15"/>
          </p:nvPr>
        </p:nvSpPr>
        <p:spPr>
          <a:xfrm>
            <a:off x="6056725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63" name="Google Shape;763;p21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64" name="Google Shape;764;p21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65" name="Google Shape;765;p21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6" name="Google Shape;766;p21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7" name="Google Shape;767;p21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71" name="Google Shape;771;p22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72" name="Google Shape;772;p22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3" name="Google Shape;773;p22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4" name="Google Shape;774;p22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75" name="Google Shape;775;p22"/>
          <p:cNvSpPr txBox="1">
            <a:spLocks noGrp="1"/>
          </p:cNvSpPr>
          <p:nvPr>
            <p:ph type="subTitle" idx="1"/>
          </p:nvPr>
        </p:nvSpPr>
        <p:spPr>
          <a:xfrm>
            <a:off x="713225" y="166560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22"/>
          <p:cNvSpPr txBox="1">
            <a:spLocks noGrp="1"/>
          </p:cNvSpPr>
          <p:nvPr>
            <p:ph type="subTitle" idx="2"/>
          </p:nvPr>
        </p:nvSpPr>
        <p:spPr>
          <a:xfrm>
            <a:off x="713225" y="13312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77" name="Google Shape;777;p22"/>
          <p:cNvSpPr txBox="1">
            <a:spLocks noGrp="1"/>
          </p:cNvSpPr>
          <p:nvPr>
            <p:ph type="subTitle" idx="3"/>
          </p:nvPr>
        </p:nvSpPr>
        <p:spPr>
          <a:xfrm>
            <a:off x="713225" y="2736775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8" name="Google Shape;778;p22"/>
          <p:cNvSpPr txBox="1">
            <a:spLocks noGrp="1"/>
          </p:cNvSpPr>
          <p:nvPr>
            <p:ph type="subTitle" idx="4"/>
          </p:nvPr>
        </p:nvSpPr>
        <p:spPr>
          <a:xfrm>
            <a:off x="713225" y="2402375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79" name="Google Shape;779;p22"/>
          <p:cNvSpPr txBox="1">
            <a:spLocks noGrp="1"/>
          </p:cNvSpPr>
          <p:nvPr>
            <p:ph type="subTitle" idx="5"/>
          </p:nvPr>
        </p:nvSpPr>
        <p:spPr>
          <a:xfrm>
            <a:off x="713225" y="380795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22"/>
          <p:cNvSpPr txBox="1">
            <a:spLocks noGrp="1"/>
          </p:cNvSpPr>
          <p:nvPr>
            <p:ph type="subTitle" idx="6"/>
          </p:nvPr>
        </p:nvSpPr>
        <p:spPr>
          <a:xfrm>
            <a:off x="713225" y="34736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1" name="Google Shape;781;p22"/>
          <p:cNvSpPr txBox="1">
            <a:spLocks noGrp="1"/>
          </p:cNvSpPr>
          <p:nvPr>
            <p:ph type="subTitle" idx="7"/>
          </p:nvPr>
        </p:nvSpPr>
        <p:spPr>
          <a:xfrm>
            <a:off x="5967842" y="166560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22"/>
          <p:cNvSpPr txBox="1">
            <a:spLocks noGrp="1"/>
          </p:cNvSpPr>
          <p:nvPr>
            <p:ph type="subTitle" idx="8"/>
          </p:nvPr>
        </p:nvSpPr>
        <p:spPr>
          <a:xfrm>
            <a:off x="5967842" y="13312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3" name="Google Shape;783;p22"/>
          <p:cNvSpPr txBox="1">
            <a:spLocks noGrp="1"/>
          </p:cNvSpPr>
          <p:nvPr>
            <p:ph type="subTitle" idx="9"/>
          </p:nvPr>
        </p:nvSpPr>
        <p:spPr>
          <a:xfrm>
            <a:off x="5967842" y="2736775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22"/>
          <p:cNvSpPr txBox="1">
            <a:spLocks noGrp="1"/>
          </p:cNvSpPr>
          <p:nvPr>
            <p:ph type="subTitle" idx="13"/>
          </p:nvPr>
        </p:nvSpPr>
        <p:spPr>
          <a:xfrm>
            <a:off x="5967842" y="2402375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5" name="Google Shape;785;p22"/>
          <p:cNvSpPr txBox="1">
            <a:spLocks noGrp="1"/>
          </p:cNvSpPr>
          <p:nvPr>
            <p:ph type="subTitle" idx="14"/>
          </p:nvPr>
        </p:nvSpPr>
        <p:spPr>
          <a:xfrm>
            <a:off x="5967842" y="380795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22"/>
          <p:cNvSpPr txBox="1">
            <a:spLocks noGrp="1"/>
          </p:cNvSpPr>
          <p:nvPr>
            <p:ph type="subTitle" idx="15"/>
          </p:nvPr>
        </p:nvSpPr>
        <p:spPr>
          <a:xfrm>
            <a:off x="5967842" y="347355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bg>
      <p:bgPr>
        <a:gradFill>
          <a:gsLst>
            <a:gs pos="0">
              <a:schemeClr val="accent3"/>
            </a:gs>
            <a:gs pos="3000">
              <a:schemeClr val="accent1"/>
            </a:gs>
            <a:gs pos="7000">
              <a:schemeClr val="lt2"/>
            </a:gs>
            <a:gs pos="14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"/>
          <p:cNvSpPr txBox="1">
            <a:spLocks noGrp="1"/>
          </p:cNvSpPr>
          <p:nvPr>
            <p:ph type="title"/>
          </p:nvPr>
        </p:nvSpPr>
        <p:spPr>
          <a:xfrm>
            <a:off x="713225" y="1199829"/>
            <a:ext cx="2876100" cy="14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23"/>
          <p:cNvSpPr txBox="1">
            <a:spLocks noGrp="1"/>
          </p:cNvSpPr>
          <p:nvPr>
            <p:ph type="subTitle" idx="1"/>
          </p:nvPr>
        </p:nvSpPr>
        <p:spPr>
          <a:xfrm>
            <a:off x="713225" y="2606526"/>
            <a:ext cx="28761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90" name="Google Shape;790;p23"/>
          <p:cNvGrpSpPr/>
          <p:nvPr/>
        </p:nvGrpSpPr>
        <p:grpSpPr>
          <a:xfrm rot="5400000" flipH="1">
            <a:off x="207225" y="-2194271"/>
            <a:ext cx="2479800" cy="2894250"/>
            <a:chOff x="2693662" y="1511141"/>
            <a:chExt cx="2479800" cy="2894250"/>
          </a:xfrm>
        </p:grpSpPr>
        <p:sp>
          <p:nvSpPr>
            <p:cNvPr id="791" name="Google Shape;791;p2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_1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25"/>
          <p:cNvSpPr txBox="1">
            <a:spLocks noGrp="1"/>
          </p:cNvSpPr>
          <p:nvPr>
            <p:ph type="body" idx="1"/>
          </p:nvPr>
        </p:nvSpPr>
        <p:spPr>
          <a:xfrm>
            <a:off x="720000" y="1085425"/>
            <a:ext cx="3735300" cy="16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6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7"/>
          <p:cNvSpPr txBox="1">
            <a:spLocks noGrp="1"/>
          </p:cNvSpPr>
          <p:nvPr>
            <p:ph type="title" hasCustomPrompt="1"/>
          </p:nvPr>
        </p:nvSpPr>
        <p:spPr>
          <a:xfrm>
            <a:off x="2721508" y="67810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0" name="Google Shape;910;p27"/>
          <p:cNvSpPr txBox="1">
            <a:spLocks noGrp="1"/>
          </p:cNvSpPr>
          <p:nvPr>
            <p:ph type="subTitle" idx="1"/>
          </p:nvPr>
        </p:nvSpPr>
        <p:spPr>
          <a:xfrm>
            <a:off x="2721399" y="133779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1" name="Google Shape;911;p27"/>
          <p:cNvSpPr txBox="1">
            <a:spLocks noGrp="1"/>
          </p:cNvSpPr>
          <p:nvPr>
            <p:ph type="title" idx="2" hasCustomPrompt="1"/>
          </p:nvPr>
        </p:nvSpPr>
        <p:spPr>
          <a:xfrm>
            <a:off x="2721508" y="203055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2" name="Google Shape;912;p27"/>
          <p:cNvSpPr txBox="1">
            <a:spLocks noGrp="1"/>
          </p:cNvSpPr>
          <p:nvPr>
            <p:ph type="subTitle" idx="3"/>
          </p:nvPr>
        </p:nvSpPr>
        <p:spPr>
          <a:xfrm>
            <a:off x="2721508" y="269024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3" name="Google Shape;913;p27"/>
          <p:cNvSpPr txBox="1">
            <a:spLocks noGrp="1"/>
          </p:cNvSpPr>
          <p:nvPr>
            <p:ph type="title" idx="4" hasCustomPrompt="1"/>
          </p:nvPr>
        </p:nvSpPr>
        <p:spPr>
          <a:xfrm>
            <a:off x="2721508" y="338300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4" name="Google Shape;914;p27"/>
          <p:cNvSpPr txBox="1">
            <a:spLocks noGrp="1"/>
          </p:cNvSpPr>
          <p:nvPr>
            <p:ph type="subTitle" idx="5"/>
          </p:nvPr>
        </p:nvSpPr>
        <p:spPr>
          <a:xfrm>
            <a:off x="2721508" y="404269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15" name="Google Shape;915;p27"/>
          <p:cNvGrpSpPr/>
          <p:nvPr/>
        </p:nvGrpSpPr>
        <p:grpSpPr>
          <a:xfrm rot="10800000">
            <a:off x="-22" y="3869938"/>
            <a:ext cx="2480675" cy="848050"/>
            <a:chOff x="6695138" y="4153988"/>
            <a:chExt cx="2480675" cy="848050"/>
          </a:xfrm>
        </p:grpSpPr>
        <p:sp>
          <p:nvSpPr>
            <p:cNvPr id="916" name="Google Shape;916;p27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27"/>
          <p:cNvGrpSpPr/>
          <p:nvPr/>
        </p:nvGrpSpPr>
        <p:grpSpPr>
          <a:xfrm rot="10800000" flipH="1">
            <a:off x="-571400" y="-649796"/>
            <a:ext cx="2479800" cy="2894250"/>
            <a:chOff x="2693662" y="1511141"/>
            <a:chExt cx="2479800" cy="2894250"/>
          </a:xfrm>
        </p:grpSpPr>
        <p:sp>
          <p:nvSpPr>
            <p:cNvPr id="992" name="Google Shape;992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27"/>
          <p:cNvGrpSpPr/>
          <p:nvPr/>
        </p:nvGrpSpPr>
        <p:grpSpPr>
          <a:xfrm rot="5400000">
            <a:off x="7273400" y="-1063412"/>
            <a:ext cx="535375" cy="3205800"/>
            <a:chOff x="184625" y="0"/>
            <a:chExt cx="535375" cy="3205800"/>
          </a:xfrm>
        </p:grpSpPr>
        <p:cxnSp>
          <p:nvCxnSpPr>
            <p:cNvPr id="1006" name="Google Shape;1006;p27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7" name="Google Shape;1007;p27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8" name="Google Shape;1008;p27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9" name="Google Shape;1009;p27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10" name="Google Shape;1010;p27"/>
          <p:cNvGrpSpPr/>
          <p:nvPr/>
        </p:nvGrpSpPr>
        <p:grpSpPr>
          <a:xfrm rot="10800000">
            <a:off x="7650550" y="2690254"/>
            <a:ext cx="2479800" cy="2894250"/>
            <a:chOff x="2693662" y="1511141"/>
            <a:chExt cx="2479800" cy="2894250"/>
          </a:xfrm>
        </p:grpSpPr>
        <p:sp>
          <p:nvSpPr>
            <p:cNvPr id="1011" name="Google Shape;1011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26" name="Google Shape;1026;p28"/>
          <p:cNvGrpSpPr/>
          <p:nvPr/>
        </p:nvGrpSpPr>
        <p:grpSpPr>
          <a:xfrm>
            <a:off x="3" y="142538"/>
            <a:ext cx="1981500" cy="477475"/>
            <a:chOff x="760828" y="2341288"/>
            <a:chExt cx="1981500" cy="477475"/>
          </a:xfrm>
        </p:grpSpPr>
        <p:sp>
          <p:nvSpPr>
            <p:cNvPr id="1027" name="Google Shape;1027;p28"/>
            <p:cNvSpPr/>
            <p:nvPr/>
          </p:nvSpPr>
          <p:spPr>
            <a:xfrm rot="5400000">
              <a:off x="22723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 rot="5400000">
              <a:off x="22357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 rot="5400000">
              <a:off x="2162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 rot="5400000">
              <a:off x="2198940" y="26149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 rot="5400000">
              <a:off x="2380815" y="26167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 rot="5400000">
              <a:off x="1097165" y="27077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 rot="5400000">
              <a:off x="2125565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 rot="5400000">
              <a:off x="23458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 rot="5400000">
              <a:off x="18319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 rot="5400000">
              <a:off x="1868690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 rot="5400000">
              <a:off x="19054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 rot="5400000">
              <a:off x="175855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 rot="5400000">
              <a:off x="19420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 rot="5400000">
              <a:off x="20522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 rot="5400000">
              <a:off x="20888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 rot="5400000">
              <a:off x="20154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 rot="5400000">
              <a:off x="1795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 rot="5400000">
              <a:off x="230907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 rot="5400000">
              <a:off x="1390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 rot="5400000">
              <a:off x="1133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 rot="5400000">
              <a:off x="135419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 rot="5400000">
              <a:off x="12806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 rot="5400000">
              <a:off x="1427415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 rot="5400000">
              <a:off x="117054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 rot="5400000">
              <a:off x="1207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 rot="5400000">
              <a:off x="12440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 rot="5400000">
              <a:off x="146417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 rot="5400000">
              <a:off x="15375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 rot="5400000">
              <a:off x="9870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 rot="5400000">
              <a:off x="1500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 rot="5400000">
              <a:off x="1643365" y="2704425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 rot="5400000">
              <a:off x="9504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 rot="5400000">
              <a:off x="10604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 rot="5400000">
              <a:off x="1695903" y="2656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 rot="5400000">
              <a:off x="1023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 rot="5400000">
              <a:off x="1574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 rot="5400000">
              <a:off x="1668665" y="26812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 rot="5400000">
              <a:off x="16110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 rot="5400000">
              <a:off x="1448103" y="16540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 rot="5400000">
              <a:off x="2096840" y="251915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 rot="5400000">
              <a:off x="2009040" y="25864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 rot="5400000">
              <a:off x="1976153" y="2606213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 rot="5400000">
              <a:off x="17277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 rot="5400000">
              <a:off x="1193465" y="2647425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 rot="5400000">
              <a:off x="2038353" y="256393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 rot="5400000">
              <a:off x="1863353" y="2697888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 rot="5400000">
              <a:off x="1223653" y="2662763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 rot="5400000">
              <a:off x="1287665" y="26984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 rot="5400000">
              <a:off x="1951440" y="26306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 rot="5400000">
              <a:off x="1255515" y="2680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 rot="5400000">
              <a:off x="158100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 rot="5400000">
              <a:off x="154425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 rot="5400000">
              <a:off x="150762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 rot="5400000">
              <a:off x="1397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 rot="5400000">
              <a:off x="14342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 rot="5400000">
              <a:off x="14708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 rot="5400000">
              <a:off x="1838490" y="271470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 rot="5400000">
              <a:off x="161762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 rot="5400000">
              <a:off x="1764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 rot="5400000">
              <a:off x="18012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 rot="5400000">
              <a:off x="165437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 rot="5400000">
              <a:off x="16911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 rot="5400000">
              <a:off x="13607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 rot="5400000">
              <a:off x="1011890" y="26450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 rot="5400000">
              <a:off x="11586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 rot="5400000">
              <a:off x="1048503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 rot="5400000">
              <a:off x="975128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 rot="5400000">
              <a:off x="11220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 rot="5400000">
              <a:off x="1085253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 rot="5400000">
              <a:off x="2067815" y="25416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 rot="5400000">
              <a:off x="93837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 rot="5400000">
              <a:off x="1316840" y="27083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 rot="5400000">
              <a:off x="1623865" y="170030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2" name="Google Shape;1102;p29"/>
          <p:cNvGrpSpPr/>
          <p:nvPr/>
        </p:nvGrpSpPr>
        <p:grpSpPr>
          <a:xfrm rot="10800000" flipH="1">
            <a:off x="-1455725" y="3072254"/>
            <a:ext cx="2479800" cy="2894250"/>
            <a:chOff x="2693662" y="1511141"/>
            <a:chExt cx="2479800" cy="2894250"/>
          </a:xfrm>
        </p:grpSpPr>
        <p:sp>
          <p:nvSpPr>
            <p:cNvPr id="1103" name="Google Shape;1103;p29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6" name="Google Shape;1116;p29"/>
          <p:cNvCxnSpPr/>
          <p:nvPr/>
        </p:nvCxnSpPr>
        <p:spPr>
          <a:xfrm>
            <a:off x="358725" y="1"/>
            <a:ext cx="0" cy="225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19" name="Google Shape;1119;p30"/>
          <p:cNvGrpSpPr/>
          <p:nvPr/>
        </p:nvGrpSpPr>
        <p:grpSpPr>
          <a:xfrm rot="10800000">
            <a:off x="7745675" y="-1821721"/>
            <a:ext cx="2479800" cy="2894250"/>
            <a:chOff x="2693662" y="1511141"/>
            <a:chExt cx="2479800" cy="2894250"/>
          </a:xfrm>
        </p:grpSpPr>
        <p:sp>
          <p:nvSpPr>
            <p:cNvPr id="1120" name="Google Shape;1120;p30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1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35" name="Google Shape;1135;p31"/>
          <p:cNvGrpSpPr/>
          <p:nvPr/>
        </p:nvGrpSpPr>
        <p:grpSpPr>
          <a:xfrm flipH="1">
            <a:off x="-1849375" y="-822871"/>
            <a:ext cx="2479800" cy="2894250"/>
            <a:chOff x="2693662" y="1511141"/>
            <a:chExt cx="2479800" cy="2894250"/>
          </a:xfrm>
        </p:grpSpPr>
        <p:sp>
          <p:nvSpPr>
            <p:cNvPr id="1136" name="Google Shape;1136;p3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08542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5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-889538" y="-1876534"/>
            <a:ext cx="2479800" cy="2894250"/>
            <a:chOff x="2693662" y="1511141"/>
            <a:chExt cx="2479800" cy="2894250"/>
          </a:xfrm>
        </p:grpSpPr>
        <p:sp>
          <p:nvSpPr>
            <p:cNvPr id="144" name="Google Shape;144;p4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4"/>
          <p:cNvGrpSpPr/>
          <p:nvPr/>
        </p:nvGrpSpPr>
        <p:grpSpPr>
          <a:xfrm rot="5400000" flipH="1">
            <a:off x="7832738" y="3934688"/>
            <a:ext cx="1822500" cy="595100"/>
            <a:chOff x="0" y="274000"/>
            <a:chExt cx="1822500" cy="595100"/>
          </a:xfrm>
        </p:grpSpPr>
        <p:cxnSp>
          <p:nvCxnSpPr>
            <p:cNvPr id="158" name="Google Shape;158;p4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70000">
              <a:schemeClr val="dk1"/>
            </a:gs>
            <a:gs pos="89000">
              <a:schemeClr val="lt2"/>
            </a:gs>
            <a:gs pos="93000">
              <a:schemeClr val="accent1"/>
            </a:gs>
            <a:gs pos="97000">
              <a:schemeClr val="accent3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3"/>
            </a:gs>
            <a:gs pos="3000">
              <a:schemeClr val="accent2"/>
            </a:gs>
            <a:gs pos="6000">
              <a:schemeClr val="accent1"/>
            </a:gs>
            <a:gs pos="9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4937454" y="2974451"/>
            <a:ext cx="27657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2"/>
          </p:nvPr>
        </p:nvSpPr>
        <p:spPr>
          <a:xfrm>
            <a:off x="1440825" y="2974451"/>
            <a:ext cx="27657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3"/>
          </p:nvPr>
        </p:nvSpPr>
        <p:spPr>
          <a:xfrm>
            <a:off x="4937450" y="2592350"/>
            <a:ext cx="276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4"/>
          </p:nvPr>
        </p:nvSpPr>
        <p:spPr>
          <a:xfrm>
            <a:off x="1440825" y="2592350"/>
            <a:ext cx="276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8231675" y="0"/>
            <a:ext cx="848050" cy="2480675"/>
            <a:chOff x="8231675" y="0"/>
            <a:chExt cx="848050" cy="2480675"/>
          </a:xfrm>
        </p:grpSpPr>
        <p:sp>
          <p:nvSpPr>
            <p:cNvPr id="169" name="Google Shape;169;p5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6" name="Google Shape;246;p6"/>
          <p:cNvGrpSpPr/>
          <p:nvPr/>
        </p:nvGrpSpPr>
        <p:grpSpPr>
          <a:xfrm flipH="1">
            <a:off x="8297100" y="-1112500"/>
            <a:ext cx="2479800" cy="2894250"/>
            <a:chOff x="2693662" y="1511141"/>
            <a:chExt cx="2479800" cy="2894250"/>
          </a:xfrm>
        </p:grpSpPr>
        <p:sp>
          <p:nvSpPr>
            <p:cNvPr id="247" name="Google Shape;247;p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6"/>
          <p:cNvGrpSpPr/>
          <p:nvPr/>
        </p:nvGrpSpPr>
        <p:grpSpPr>
          <a:xfrm>
            <a:off x="274100" y="0"/>
            <a:ext cx="210300" cy="2256301"/>
            <a:chOff x="274100" y="0"/>
            <a:chExt cx="210300" cy="2256301"/>
          </a:xfrm>
        </p:grpSpPr>
        <p:cxnSp>
          <p:nvCxnSpPr>
            <p:cNvPr id="261" name="Google Shape;261;p6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4549800" y="1365324"/>
            <a:ext cx="3876900" cy="31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66" name="Google Shape;266;p7"/>
          <p:cNvGrpSpPr/>
          <p:nvPr/>
        </p:nvGrpSpPr>
        <p:grpSpPr>
          <a:xfrm rot="10800000" flipH="1">
            <a:off x="8242925" y="-404846"/>
            <a:ext cx="2479800" cy="2894250"/>
            <a:chOff x="2693662" y="1511141"/>
            <a:chExt cx="2479800" cy="2894250"/>
          </a:xfrm>
        </p:grpSpPr>
        <p:sp>
          <p:nvSpPr>
            <p:cNvPr id="267" name="Google Shape;267;p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7"/>
          <p:cNvGrpSpPr/>
          <p:nvPr/>
        </p:nvGrpSpPr>
        <p:grpSpPr>
          <a:xfrm rot="-5400000">
            <a:off x="1296900" y="3311675"/>
            <a:ext cx="248700" cy="2842500"/>
            <a:chOff x="8655225" y="0"/>
            <a:chExt cx="248700" cy="2842500"/>
          </a:xfrm>
        </p:grpSpPr>
        <p:cxnSp>
          <p:nvCxnSpPr>
            <p:cNvPr id="281" name="Google Shape;281;p7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>
            <a:spLocks noGrp="1"/>
          </p:cNvSpPr>
          <p:nvPr>
            <p:ph type="title"/>
          </p:nvPr>
        </p:nvSpPr>
        <p:spPr>
          <a:xfrm>
            <a:off x="1929150" y="1392900"/>
            <a:ext cx="5285700" cy="23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7" name="Google Shape;287;p8"/>
          <p:cNvGrpSpPr/>
          <p:nvPr/>
        </p:nvGrpSpPr>
        <p:grpSpPr>
          <a:xfrm>
            <a:off x="6663313" y="115463"/>
            <a:ext cx="2480675" cy="848050"/>
            <a:chOff x="6695138" y="4153988"/>
            <a:chExt cx="2480675" cy="848050"/>
          </a:xfrm>
        </p:grpSpPr>
        <p:sp>
          <p:nvSpPr>
            <p:cNvPr id="288" name="Google Shape;288;p8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8"/>
          <p:cNvGrpSpPr/>
          <p:nvPr/>
        </p:nvGrpSpPr>
        <p:grpSpPr>
          <a:xfrm rot="10800000" flipH="1">
            <a:off x="-609625" y="-587846"/>
            <a:ext cx="2479800" cy="2894250"/>
            <a:chOff x="2693662" y="1511141"/>
            <a:chExt cx="2479800" cy="2894250"/>
          </a:xfrm>
        </p:grpSpPr>
        <p:sp>
          <p:nvSpPr>
            <p:cNvPr id="364" name="Google Shape;364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8"/>
          <p:cNvGrpSpPr/>
          <p:nvPr/>
        </p:nvGrpSpPr>
        <p:grpSpPr>
          <a:xfrm flipH="1">
            <a:off x="7420675" y="3161454"/>
            <a:ext cx="2479800" cy="2894250"/>
            <a:chOff x="2693662" y="1511141"/>
            <a:chExt cx="2479800" cy="2894250"/>
          </a:xfrm>
        </p:grpSpPr>
        <p:sp>
          <p:nvSpPr>
            <p:cNvPr id="378" name="Google Shape;378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9"/>
          <p:cNvGrpSpPr/>
          <p:nvPr/>
        </p:nvGrpSpPr>
        <p:grpSpPr>
          <a:xfrm>
            <a:off x="7410137" y="-483784"/>
            <a:ext cx="2479800" cy="6144750"/>
            <a:chOff x="7410137" y="-483784"/>
            <a:chExt cx="2479800" cy="6144750"/>
          </a:xfrm>
        </p:grpSpPr>
        <p:sp>
          <p:nvSpPr>
            <p:cNvPr id="393" name="Google Shape;393;p9"/>
            <p:cNvSpPr/>
            <p:nvPr/>
          </p:nvSpPr>
          <p:spPr>
            <a:xfrm>
              <a:off x="7996512" y="49137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7996512" y="-15873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8589262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8589262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7996512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410137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7410137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8589262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410137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996512" y="17915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8589262" y="-483784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75637" y="4913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175637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589262" y="21166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7996512" y="24416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89262" y="27667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96512" y="30917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589262" y="34168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7996512" y="37418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8589262" y="40669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996512" y="43919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410137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7996512" y="50420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8589262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9"/>
          <p:cNvSpPr txBox="1">
            <a:spLocks noGrp="1"/>
          </p:cNvSpPr>
          <p:nvPr>
            <p:ph type="title"/>
          </p:nvPr>
        </p:nvSpPr>
        <p:spPr>
          <a:xfrm>
            <a:off x="713225" y="1371400"/>
            <a:ext cx="40350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"/>
          <p:cNvSpPr txBox="1">
            <a:spLocks noGrp="1"/>
          </p:cNvSpPr>
          <p:nvPr>
            <p:ph type="subTitle" idx="1"/>
          </p:nvPr>
        </p:nvSpPr>
        <p:spPr>
          <a:xfrm>
            <a:off x="713225" y="2185100"/>
            <a:ext cx="4035000" cy="15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 panose="020B0606030504020204"/>
              <a:buChar char="■"/>
              <a:defRPr/>
            </a:lvl9pPr>
          </a:lstStyle>
          <a:p>
            <a:endParaRPr/>
          </a:p>
        </p:txBody>
      </p:sp>
      <p:sp>
        <p:nvSpPr>
          <p:cNvPr id="419" name="Google Shape;419;p9"/>
          <p:cNvSpPr>
            <a:spLocks noGrp="1"/>
          </p:cNvSpPr>
          <p:nvPr>
            <p:ph type="pic" idx="2"/>
          </p:nvPr>
        </p:nvSpPr>
        <p:spPr>
          <a:xfrm>
            <a:off x="5171475" y="660500"/>
            <a:ext cx="3215100" cy="385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0" name="Google Shape;420;p9"/>
          <p:cNvGrpSpPr/>
          <p:nvPr/>
        </p:nvGrpSpPr>
        <p:grpSpPr>
          <a:xfrm>
            <a:off x="-37850" y="4443552"/>
            <a:ext cx="3325250" cy="554100"/>
            <a:chOff x="-37850" y="4443552"/>
            <a:chExt cx="3325250" cy="554100"/>
          </a:xfrm>
        </p:grpSpPr>
        <p:cxnSp>
          <p:nvCxnSpPr>
            <p:cNvPr id="421" name="Google Shape;421;p9"/>
            <p:cNvCxnSpPr/>
            <p:nvPr/>
          </p:nvCxnSpPr>
          <p:spPr>
            <a:xfrm>
              <a:off x="-600" y="4864825"/>
              <a:ext cx="3288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2" name="Google Shape;422;p9"/>
            <p:cNvCxnSpPr/>
            <p:nvPr/>
          </p:nvCxnSpPr>
          <p:spPr>
            <a:xfrm>
              <a:off x="-600" y="4720600"/>
              <a:ext cx="207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3" name="Google Shape;423;p9"/>
            <p:cNvCxnSpPr/>
            <p:nvPr/>
          </p:nvCxnSpPr>
          <p:spPr>
            <a:xfrm>
              <a:off x="-37850" y="4443552"/>
              <a:ext cx="1372800" cy="55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 txBox="1">
            <a:spLocks noGrp="1"/>
          </p:cNvSpPr>
          <p:nvPr>
            <p:ph type="title"/>
          </p:nvPr>
        </p:nvSpPr>
        <p:spPr>
          <a:xfrm>
            <a:off x="713225" y="3562175"/>
            <a:ext cx="3107100" cy="1046400"/>
          </a:xfrm>
          <a:prstGeom prst="rect">
            <a:avLst/>
          </a:prstGeom>
          <a:gradFill>
            <a:gsLst>
              <a:gs pos="0">
                <a:schemeClr val="accent3"/>
              </a:gs>
              <a:gs pos="3000">
                <a:schemeClr val="accent2"/>
              </a:gs>
              <a:gs pos="9000">
                <a:schemeClr val="accent1"/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 rot="5400000">
            <a:off x="7479625" y="-658350"/>
            <a:ext cx="848050" cy="2480675"/>
            <a:chOff x="8231675" y="0"/>
            <a:chExt cx="848050" cy="2480675"/>
          </a:xfrm>
        </p:grpSpPr>
        <p:sp>
          <p:nvSpPr>
            <p:cNvPr id="427" name="Google Shape;427;p10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0"/>
          <p:cNvGrpSpPr/>
          <p:nvPr/>
        </p:nvGrpSpPr>
        <p:grpSpPr>
          <a:xfrm>
            <a:off x="274435" y="-1"/>
            <a:ext cx="521100" cy="2263200"/>
            <a:chOff x="205850" y="-1"/>
            <a:chExt cx="521100" cy="2263200"/>
          </a:xfrm>
        </p:grpSpPr>
        <p:cxnSp>
          <p:nvCxnSpPr>
            <p:cNvPr id="503" name="Google Shape;503;p10"/>
            <p:cNvCxnSpPr/>
            <p:nvPr/>
          </p:nvCxnSpPr>
          <p:spPr>
            <a:xfrm rot="-5400000" flipH="1">
              <a:off x="-634350" y="901799"/>
              <a:ext cx="2050500" cy="246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4" name="Google Shape;504;p10"/>
            <p:cNvCxnSpPr/>
            <p:nvPr/>
          </p:nvCxnSpPr>
          <p:spPr>
            <a:xfrm rot="5400000">
              <a:off x="-325775" y="682349"/>
              <a:ext cx="1467600" cy="102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5" name="Google Shape;505;p10"/>
            <p:cNvCxnSpPr/>
            <p:nvPr/>
          </p:nvCxnSpPr>
          <p:spPr>
            <a:xfrm>
              <a:off x="645425" y="-1"/>
              <a:ext cx="0" cy="1817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6" name="Google Shape;506;p10"/>
            <p:cNvCxnSpPr/>
            <p:nvPr/>
          </p:nvCxnSpPr>
          <p:spPr>
            <a:xfrm rot="5400000">
              <a:off x="-665200" y="871049"/>
              <a:ext cx="2263200" cy="521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9" r:id="rId29"/>
    <p:sldLayoutId id="214748368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abfyH4NaZZ6CXFCjxCJ5sBG9mrWnNqs/view?usp=sharing" TargetMode="External"/><Relationship Id="rId2" Type="http://schemas.openxmlformats.org/officeDocument/2006/relationships/hyperlink" Target="https://github.com/PolyFesneauLi/MyDeFi.git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6"/>
          <p:cNvSpPr txBox="1">
            <a:spLocks noGrp="1"/>
          </p:cNvSpPr>
          <p:nvPr>
            <p:ph type="title"/>
          </p:nvPr>
        </p:nvSpPr>
        <p:spPr>
          <a:xfrm>
            <a:off x="557530" y="3212465"/>
            <a:ext cx="3262630" cy="1449070"/>
          </a:xfrm>
          <a:prstGeom prst="rect">
            <a:avLst/>
          </a:prstGeom>
          <a:gradFill>
            <a:gsLst>
              <a:gs pos="3000">
                <a:schemeClr val="accent2"/>
              </a:gs>
              <a:gs pos="9000">
                <a:schemeClr val="accent1">
                  <a:alpha val="25000"/>
                </a:schemeClr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Zhu   Dongsheng	24038342g</a:t>
            </a:r>
            <a:br>
              <a:rPr lang="en-US" altLang="zh-CN" sz="1600" dirty="0"/>
            </a:br>
            <a:r>
              <a:rPr lang="en-US" altLang="zh-CN" sz="1600" dirty="0"/>
              <a:t>Li        Tianye	24063117g</a:t>
            </a:r>
            <a:br>
              <a:rPr lang="en-US" altLang="zh-CN" sz="1600" dirty="0"/>
            </a:br>
            <a:r>
              <a:rPr lang="en-US" altLang="zh-CN" sz="1600" dirty="0"/>
              <a:t>Yu      </a:t>
            </a:r>
            <a:r>
              <a:rPr lang="en-US" altLang="zh-CN" sz="1600" dirty="0" err="1"/>
              <a:t>Shaoyu</a:t>
            </a:r>
            <a:r>
              <a:rPr lang="en-US" altLang="zh-CN" sz="1600" dirty="0"/>
              <a:t>	24118601g</a:t>
            </a:r>
            <a:br>
              <a:rPr lang="en-US" altLang="zh-CN" sz="1600" dirty="0"/>
            </a:br>
            <a:r>
              <a:rPr lang="en-US" altLang="zh-CN" sz="1600" dirty="0"/>
              <a:t>Feng </a:t>
            </a:r>
            <a:r>
              <a:rPr lang="en-US" altLang="zh-CN" sz="1600" dirty="0" err="1"/>
              <a:t>Yujie</a:t>
            </a:r>
            <a:r>
              <a:rPr lang="en-US" altLang="zh-CN" sz="1600" dirty="0"/>
              <a:t>	24054389g</a:t>
            </a:r>
            <a:br>
              <a:rPr lang="en-US" sz="1600" dirty="0"/>
            </a:br>
            <a:r>
              <a:rPr lang="en-US" sz="1600" dirty="0"/>
              <a:t>Xia    </a:t>
            </a:r>
            <a:r>
              <a:rPr lang="en-US" sz="1600" dirty="0" err="1"/>
              <a:t>Yishan</a:t>
            </a:r>
            <a:r>
              <a:rPr lang="en-US" sz="1600" dirty="0"/>
              <a:t>	24045097g</a:t>
            </a:r>
          </a:p>
        </p:txBody>
      </p:sp>
      <p:sp>
        <p:nvSpPr>
          <p:cNvPr id="2" name="Google Shape;1259;p38"/>
          <p:cNvSpPr txBox="1"/>
          <p:nvPr/>
        </p:nvSpPr>
        <p:spPr>
          <a:xfrm>
            <a:off x="556895" y="687070"/>
            <a:ext cx="7004685" cy="2193925"/>
          </a:xfrm>
          <a:prstGeom prst="rect">
            <a:avLst/>
          </a:prstGeom>
          <a:gradFill>
            <a:gsLst>
              <a:gs pos="3000">
                <a:schemeClr val="accent2"/>
              </a:gs>
              <a:gs pos="9000">
                <a:schemeClr val="accent1">
                  <a:alpha val="25000"/>
                </a:schemeClr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Decentralized Finance Application</a:t>
            </a:r>
          </a:p>
          <a:p>
            <a:pPr marL="0" indent="0" eaLnBrk="1" fontAlgn="auto" latinLnBrk="0" hangingPunct="1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COMP5521 Group04 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46398">
              <a:srgbClr val="000000"/>
            </a:gs>
            <a:gs pos="84000">
              <a:schemeClr val="lt2">
                <a:alpha val="81000"/>
              </a:schemeClr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7"/>
          <p:cNvSpPr txBox="1">
            <a:spLocks noGrp="1"/>
          </p:cNvSpPr>
          <p:nvPr>
            <p:ph type="subTitle" idx="1"/>
          </p:nvPr>
        </p:nvSpPr>
        <p:spPr>
          <a:xfrm>
            <a:off x="819785" y="3265805"/>
            <a:ext cx="2175510" cy="129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User Interface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Application Logic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Blockchain Core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Data Storage</a:t>
            </a:r>
          </a:p>
        </p:txBody>
      </p:sp>
      <p:sp>
        <p:nvSpPr>
          <p:cNvPr id="1358" name="Google Shape;1358;p47"/>
          <p:cNvSpPr txBox="1">
            <a:spLocks noGrp="1"/>
          </p:cNvSpPr>
          <p:nvPr>
            <p:ph type="subTitle" idx="2"/>
          </p:nvPr>
        </p:nvSpPr>
        <p:spPr>
          <a:xfrm>
            <a:off x="6304280" y="3321685"/>
            <a:ext cx="2175510" cy="975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Trustless Execution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Censorship Resistance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Transparency</a:t>
            </a:r>
          </a:p>
        </p:txBody>
      </p:sp>
      <p:sp>
        <p:nvSpPr>
          <p:cNvPr id="1359" name="Google Shape;1359;p47"/>
          <p:cNvSpPr txBox="1">
            <a:spLocks noGrp="1"/>
          </p:cNvSpPr>
          <p:nvPr>
            <p:ph type="subTitle" idx="3"/>
          </p:nvPr>
        </p:nvSpPr>
        <p:spPr>
          <a:xfrm>
            <a:off x="3510835" y="32326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Built on Ethereum/BSC for high throughput.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Audited contracts and multi-sig protocols ensure robustness.</a:t>
            </a:r>
          </a:p>
        </p:txBody>
      </p:sp>
      <p:sp>
        <p:nvSpPr>
          <p:cNvPr id="1360" name="Google Shape;1360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</a:rPr>
              <a:t>Where is the point?</a:t>
            </a:r>
            <a:endParaRPr lang="zh-CN" altLang="en-US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1361" name="Google Shape;1361;p47"/>
          <p:cNvSpPr txBox="1">
            <a:spLocks noGrp="1"/>
          </p:cNvSpPr>
          <p:nvPr>
            <p:ph type="subTitle" idx="4"/>
          </p:nvPr>
        </p:nvSpPr>
        <p:spPr>
          <a:xfrm>
            <a:off x="182245" y="2747645"/>
            <a:ext cx="3449955" cy="484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Multi-Layered Design</a:t>
            </a:r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5"/>
          </p:nvPr>
        </p:nvSpPr>
        <p:spPr>
          <a:xfrm>
            <a:off x="6248577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Key Innovations</a:t>
            </a:r>
          </a:p>
        </p:txBody>
      </p:sp>
      <p:sp>
        <p:nvSpPr>
          <p:cNvPr id="1363" name="Google Shape;1363;p47"/>
          <p:cNvSpPr txBox="1">
            <a:spLocks noGrp="1"/>
          </p:cNvSpPr>
          <p:nvPr>
            <p:ph type="subTitle" idx="6"/>
          </p:nvPr>
        </p:nvSpPr>
        <p:spPr>
          <a:xfrm>
            <a:off x="3060065" y="2747645"/>
            <a:ext cx="3315970" cy="484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Scalability &amp; Security</a:t>
            </a:r>
          </a:p>
        </p:txBody>
      </p:sp>
      <p:sp>
        <p:nvSpPr>
          <p:cNvPr id="1364" name="Google Shape;1364;p47"/>
          <p:cNvSpPr/>
          <p:nvPr/>
        </p:nvSpPr>
        <p:spPr>
          <a:xfrm>
            <a:off x="1389862" y="1524815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6810317" y="1524360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072269" y="1524360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47"/>
          <p:cNvGrpSpPr/>
          <p:nvPr/>
        </p:nvGrpSpPr>
        <p:grpSpPr>
          <a:xfrm>
            <a:off x="4372254" y="1711124"/>
            <a:ext cx="397855" cy="452003"/>
            <a:chOff x="3362671" y="515414"/>
            <a:chExt cx="397855" cy="452003"/>
          </a:xfrm>
        </p:grpSpPr>
        <p:sp>
          <p:nvSpPr>
            <p:cNvPr id="1368" name="Google Shape;1368;p47"/>
            <p:cNvSpPr/>
            <p:nvPr/>
          </p:nvSpPr>
          <p:spPr>
            <a:xfrm>
              <a:off x="3362671" y="515414"/>
              <a:ext cx="397855" cy="452003"/>
            </a:xfrm>
            <a:custGeom>
              <a:avLst/>
              <a:gdLst/>
              <a:ahLst/>
              <a:cxnLst/>
              <a:rect l="l" t="t" r="r" b="b"/>
              <a:pathLst>
                <a:path w="13894" h="15785" extrusionOk="0">
                  <a:moveTo>
                    <a:pt x="6947" y="464"/>
                  </a:moveTo>
                  <a:cubicBezTo>
                    <a:pt x="8217" y="464"/>
                    <a:pt x="9336" y="1306"/>
                    <a:pt x="9899" y="2409"/>
                  </a:cubicBezTo>
                  <a:lnTo>
                    <a:pt x="10559" y="3700"/>
                  </a:lnTo>
                  <a:cubicBezTo>
                    <a:pt x="10855" y="4280"/>
                    <a:pt x="11011" y="4923"/>
                    <a:pt x="11030" y="5571"/>
                  </a:cubicBezTo>
                  <a:cubicBezTo>
                    <a:pt x="9735" y="5062"/>
                    <a:pt x="8353" y="4770"/>
                    <a:pt x="6958" y="4770"/>
                  </a:cubicBezTo>
                  <a:cubicBezTo>
                    <a:pt x="5555" y="4770"/>
                    <a:pt x="4164" y="5067"/>
                    <a:pt x="2864" y="5586"/>
                  </a:cubicBezTo>
                  <a:cubicBezTo>
                    <a:pt x="2881" y="4933"/>
                    <a:pt x="3037" y="4284"/>
                    <a:pt x="3335" y="3700"/>
                  </a:cubicBezTo>
                  <a:lnTo>
                    <a:pt x="3994" y="2409"/>
                  </a:lnTo>
                  <a:cubicBezTo>
                    <a:pt x="4608" y="1209"/>
                    <a:pt x="5739" y="464"/>
                    <a:pt x="6947" y="464"/>
                  </a:cubicBezTo>
                  <a:close/>
                  <a:moveTo>
                    <a:pt x="4391" y="5570"/>
                  </a:moveTo>
                  <a:lnTo>
                    <a:pt x="4391" y="6688"/>
                  </a:lnTo>
                  <a:lnTo>
                    <a:pt x="2972" y="6688"/>
                  </a:lnTo>
                  <a:cubicBezTo>
                    <a:pt x="2926" y="6489"/>
                    <a:pt x="2895" y="6285"/>
                    <a:pt x="2877" y="6080"/>
                  </a:cubicBezTo>
                  <a:cubicBezTo>
                    <a:pt x="3381" y="5871"/>
                    <a:pt x="3886" y="5702"/>
                    <a:pt x="4391" y="5570"/>
                  </a:cubicBezTo>
                  <a:close/>
                  <a:moveTo>
                    <a:pt x="9502" y="5562"/>
                  </a:moveTo>
                  <a:cubicBezTo>
                    <a:pt x="10008" y="5691"/>
                    <a:pt x="10513" y="5859"/>
                    <a:pt x="11017" y="6065"/>
                  </a:cubicBezTo>
                  <a:cubicBezTo>
                    <a:pt x="11001" y="6275"/>
                    <a:pt x="10969" y="6482"/>
                    <a:pt x="10922" y="6688"/>
                  </a:cubicBezTo>
                  <a:lnTo>
                    <a:pt x="9502" y="6688"/>
                  </a:lnTo>
                  <a:lnTo>
                    <a:pt x="9502" y="5562"/>
                  </a:lnTo>
                  <a:close/>
                  <a:moveTo>
                    <a:pt x="6947" y="0"/>
                  </a:moveTo>
                  <a:cubicBezTo>
                    <a:pt x="5494" y="0"/>
                    <a:pt x="4275" y="843"/>
                    <a:pt x="3582" y="2198"/>
                  </a:cubicBezTo>
                  <a:lnTo>
                    <a:pt x="2922" y="3491"/>
                  </a:lnTo>
                  <a:cubicBezTo>
                    <a:pt x="2428" y="4460"/>
                    <a:pt x="2281" y="5624"/>
                    <a:pt x="2498" y="6688"/>
                  </a:cubicBezTo>
                  <a:lnTo>
                    <a:pt x="1192" y="6688"/>
                  </a:lnTo>
                  <a:cubicBezTo>
                    <a:pt x="1064" y="6688"/>
                    <a:pt x="960" y="6793"/>
                    <a:pt x="960" y="6920"/>
                  </a:cubicBezTo>
                  <a:lnTo>
                    <a:pt x="960" y="14363"/>
                  </a:lnTo>
                  <a:lnTo>
                    <a:pt x="232" y="14363"/>
                  </a:lnTo>
                  <a:cubicBezTo>
                    <a:pt x="90" y="14376"/>
                    <a:pt x="14" y="14453"/>
                    <a:pt x="0" y="14594"/>
                  </a:cubicBezTo>
                  <a:lnTo>
                    <a:pt x="0" y="15553"/>
                  </a:lnTo>
                  <a:cubicBezTo>
                    <a:pt x="0" y="15681"/>
                    <a:pt x="104" y="15785"/>
                    <a:pt x="232" y="15785"/>
                  </a:cubicBezTo>
                  <a:lnTo>
                    <a:pt x="2230" y="15785"/>
                  </a:lnTo>
                  <a:cubicBezTo>
                    <a:pt x="2358" y="15785"/>
                    <a:pt x="2462" y="15681"/>
                    <a:pt x="2462" y="15553"/>
                  </a:cubicBezTo>
                  <a:cubicBezTo>
                    <a:pt x="2462" y="15425"/>
                    <a:pt x="2358" y="15321"/>
                    <a:pt x="2230" y="15321"/>
                  </a:cubicBezTo>
                  <a:lnTo>
                    <a:pt x="464" y="15321"/>
                  </a:lnTo>
                  <a:lnTo>
                    <a:pt x="464" y="14826"/>
                  </a:lnTo>
                  <a:lnTo>
                    <a:pt x="10418" y="14826"/>
                  </a:lnTo>
                  <a:cubicBezTo>
                    <a:pt x="10546" y="14826"/>
                    <a:pt x="10649" y="14722"/>
                    <a:pt x="10649" y="14594"/>
                  </a:cubicBezTo>
                  <a:cubicBezTo>
                    <a:pt x="10649" y="14466"/>
                    <a:pt x="10546" y="14363"/>
                    <a:pt x="10418" y="14363"/>
                  </a:cubicBezTo>
                  <a:lnTo>
                    <a:pt x="1423" y="14363"/>
                  </a:lnTo>
                  <a:lnTo>
                    <a:pt x="1423" y="7152"/>
                  </a:lnTo>
                  <a:lnTo>
                    <a:pt x="6486" y="7152"/>
                  </a:lnTo>
                  <a:cubicBezTo>
                    <a:pt x="6614" y="7152"/>
                    <a:pt x="6717" y="7048"/>
                    <a:pt x="6717" y="6920"/>
                  </a:cubicBezTo>
                  <a:cubicBezTo>
                    <a:pt x="6717" y="6792"/>
                    <a:pt x="6614" y="6688"/>
                    <a:pt x="6486" y="6688"/>
                  </a:cubicBezTo>
                  <a:lnTo>
                    <a:pt x="4855" y="6688"/>
                  </a:lnTo>
                  <a:lnTo>
                    <a:pt x="4855" y="5461"/>
                  </a:lnTo>
                  <a:cubicBezTo>
                    <a:pt x="5555" y="5312"/>
                    <a:pt x="6257" y="5238"/>
                    <a:pt x="6959" y="5238"/>
                  </a:cubicBezTo>
                  <a:cubicBezTo>
                    <a:pt x="7652" y="5238"/>
                    <a:pt x="8346" y="5310"/>
                    <a:pt x="9039" y="5454"/>
                  </a:cubicBezTo>
                  <a:lnTo>
                    <a:pt x="9039" y="6688"/>
                  </a:lnTo>
                  <a:lnTo>
                    <a:pt x="7495" y="6688"/>
                  </a:lnTo>
                  <a:cubicBezTo>
                    <a:pt x="7368" y="6688"/>
                    <a:pt x="7263" y="6792"/>
                    <a:pt x="7263" y="6920"/>
                  </a:cubicBezTo>
                  <a:cubicBezTo>
                    <a:pt x="7263" y="7048"/>
                    <a:pt x="7368" y="7152"/>
                    <a:pt x="7495" y="7152"/>
                  </a:cubicBezTo>
                  <a:lnTo>
                    <a:pt x="12470" y="7152"/>
                  </a:lnTo>
                  <a:lnTo>
                    <a:pt x="12470" y="14363"/>
                  </a:lnTo>
                  <a:lnTo>
                    <a:pt x="11427" y="14363"/>
                  </a:lnTo>
                  <a:cubicBezTo>
                    <a:pt x="11300" y="14363"/>
                    <a:pt x="11195" y="14466"/>
                    <a:pt x="11195" y="14594"/>
                  </a:cubicBezTo>
                  <a:cubicBezTo>
                    <a:pt x="11195" y="14722"/>
                    <a:pt x="11300" y="14826"/>
                    <a:pt x="11427" y="14826"/>
                  </a:cubicBezTo>
                  <a:lnTo>
                    <a:pt x="13430" y="14826"/>
                  </a:lnTo>
                  <a:lnTo>
                    <a:pt x="13430" y="15321"/>
                  </a:lnTo>
                  <a:lnTo>
                    <a:pt x="3240" y="15321"/>
                  </a:lnTo>
                  <a:cubicBezTo>
                    <a:pt x="3112" y="15321"/>
                    <a:pt x="3009" y="15425"/>
                    <a:pt x="3009" y="15553"/>
                  </a:cubicBezTo>
                  <a:cubicBezTo>
                    <a:pt x="3009" y="15681"/>
                    <a:pt x="3112" y="15785"/>
                    <a:pt x="3240" y="15785"/>
                  </a:cubicBezTo>
                  <a:lnTo>
                    <a:pt x="13662" y="15785"/>
                  </a:lnTo>
                  <a:cubicBezTo>
                    <a:pt x="13789" y="15785"/>
                    <a:pt x="13893" y="15681"/>
                    <a:pt x="13893" y="15553"/>
                  </a:cubicBezTo>
                  <a:lnTo>
                    <a:pt x="13893" y="14594"/>
                  </a:lnTo>
                  <a:cubicBezTo>
                    <a:pt x="13893" y="14477"/>
                    <a:pt x="13818" y="14363"/>
                    <a:pt x="13662" y="14363"/>
                  </a:cubicBezTo>
                  <a:lnTo>
                    <a:pt x="12934" y="14363"/>
                  </a:lnTo>
                  <a:lnTo>
                    <a:pt x="12934" y="6920"/>
                  </a:lnTo>
                  <a:cubicBezTo>
                    <a:pt x="12934" y="6793"/>
                    <a:pt x="12830" y="6688"/>
                    <a:pt x="12702" y="6688"/>
                  </a:cubicBezTo>
                  <a:lnTo>
                    <a:pt x="11396" y="6688"/>
                  </a:lnTo>
                  <a:cubicBezTo>
                    <a:pt x="11613" y="5623"/>
                    <a:pt x="11468" y="4461"/>
                    <a:pt x="10972" y="3491"/>
                  </a:cubicBezTo>
                  <a:lnTo>
                    <a:pt x="10312" y="2198"/>
                  </a:lnTo>
                  <a:cubicBezTo>
                    <a:pt x="9668" y="937"/>
                    <a:pt x="8400" y="0"/>
                    <a:pt x="6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3485973" y="734357"/>
              <a:ext cx="150992" cy="178196"/>
            </a:xfrm>
            <a:custGeom>
              <a:avLst/>
              <a:gdLst/>
              <a:ahLst/>
              <a:cxnLst/>
              <a:rect l="l" t="t" r="r" b="b"/>
              <a:pathLst>
                <a:path w="5273" h="6223" extrusionOk="0">
                  <a:moveTo>
                    <a:pt x="2639" y="464"/>
                  </a:moveTo>
                  <a:cubicBezTo>
                    <a:pt x="3814" y="464"/>
                    <a:pt x="4810" y="1448"/>
                    <a:pt x="4810" y="2632"/>
                  </a:cubicBezTo>
                  <a:cubicBezTo>
                    <a:pt x="4810" y="3321"/>
                    <a:pt x="4493" y="3953"/>
                    <a:pt x="3941" y="4367"/>
                  </a:cubicBezTo>
                  <a:cubicBezTo>
                    <a:pt x="3882" y="4412"/>
                    <a:pt x="3848" y="4480"/>
                    <a:pt x="3848" y="4552"/>
                  </a:cubicBezTo>
                  <a:lnTo>
                    <a:pt x="3848" y="5527"/>
                  </a:lnTo>
                  <a:cubicBezTo>
                    <a:pt x="3848" y="5656"/>
                    <a:pt x="3744" y="5759"/>
                    <a:pt x="3616" y="5759"/>
                  </a:cubicBezTo>
                  <a:lnTo>
                    <a:pt x="3352" y="5759"/>
                  </a:lnTo>
                  <a:lnTo>
                    <a:pt x="3352" y="5032"/>
                  </a:lnTo>
                  <a:cubicBezTo>
                    <a:pt x="3352" y="4904"/>
                    <a:pt x="3248" y="4800"/>
                    <a:pt x="3121" y="4800"/>
                  </a:cubicBezTo>
                  <a:cubicBezTo>
                    <a:pt x="2992" y="4800"/>
                    <a:pt x="2889" y="4904"/>
                    <a:pt x="2889" y="5032"/>
                  </a:cubicBezTo>
                  <a:lnTo>
                    <a:pt x="2889" y="5759"/>
                  </a:lnTo>
                  <a:lnTo>
                    <a:pt x="2393" y="5759"/>
                  </a:lnTo>
                  <a:lnTo>
                    <a:pt x="2393" y="5032"/>
                  </a:lnTo>
                  <a:cubicBezTo>
                    <a:pt x="2393" y="4904"/>
                    <a:pt x="2289" y="4800"/>
                    <a:pt x="2161" y="4800"/>
                  </a:cubicBezTo>
                  <a:cubicBezTo>
                    <a:pt x="2033" y="4800"/>
                    <a:pt x="1929" y="4904"/>
                    <a:pt x="1929" y="5032"/>
                  </a:cubicBezTo>
                  <a:lnTo>
                    <a:pt x="1929" y="5759"/>
                  </a:lnTo>
                  <a:lnTo>
                    <a:pt x="1665" y="5759"/>
                  </a:lnTo>
                  <a:cubicBezTo>
                    <a:pt x="1537" y="5759"/>
                    <a:pt x="1433" y="5656"/>
                    <a:pt x="1433" y="5527"/>
                  </a:cubicBezTo>
                  <a:lnTo>
                    <a:pt x="1433" y="4553"/>
                  </a:lnTo>
                  <a:cubicBezTo>
                    <a:pt x="1433" y="4480"/>
                    <a:pt x="1399" y="4412"/>
                    <a:pt x="1341" y="4367"/>
                  </a:cubicBezTo>
                  <a:cubicBezTo>
                    <a:pt x="790" y="3953"/>
                    <a:pt x="465" y="3296"/>
                    <a:pt x="472" y="2608"/>
                  </a:cubicBezTo>
                  <a:lnTo>
                    <a:pt x="472" y="2607"/>
                  </a:lnTo>
                  <a:cubicBezTo>
                    <a:pt x="485" y="1453"/>
                    <a:pt x="1434" y="491"/>
                    <a:pt x="2588" y="464"/>
                  </a:cubicBezTo>
                  <a:cubicBezTo>
                    <a:pt x="2605" y="464"/>
                    <a:pt x="2622" y="464"/>
                    <a:pt x="2639" y="464"/>
                  </a:cubicBezTo>
                  <a:close/>
                  <a:moveTo>
                    <a:pt x="2640" y="0"/>
                  </a:moveTo>
                  <a:cubicBezTo>
                    <a:pt x="2619" y="0"/>
                    <a:pt x="2599" y="0"/>
                    <a:pt x="2578" y="1"/>
                  </a:cubicBezTo>
                  <a:cubicBezTo>
                    <a:pt x="1195" y="33"/>
                    <a:pt x="24" y="1217"/>
                    <a:pt x="10" y="2602"/>
                  </a:cubicBezTo>
                  <a:cubicBezTo>
                    <a:pt x="1" y="3398"/>
                    <a:pt x="358" y="4160"/>
                    <a:pt x="971" y="4665"/>
                  </a:cubicBezTo>
                  <a:lnTo>
                    <a:pt x="971" y="5527"/>
                  </a:lnTo>
                  <a:cubicBezTo>
                    <a:pt x="971" y="5910"/>
                    <a:pt x="1282" y="6222"/>
                    <a:pt x="1666" y="6222"/>
                  </a:cubicBezTo>
                  <a:lnTo>
                    <a:pt x="3617" y="6222"/>
                  </a:lnTo>
                  <a:cubicBezTo>
                    <a:pt x="4000" y="6222"/>
                    <a:pt x="4311" y="5911"/>
                    <a:pt x="4311" y="5527"/>
                  </a:cubicBezTo>
                  <a:lnTo>
                    <a:pt x="4311" y="4665"/>
                  </a:lnTo>
                  <a:cubicBezTo>
                    <a:pt x="4924" y="4163"/>
                    <a:pt x="5273" y="3428"/>
                    <a:pt x="5273" y="2632"/>
                  </a:cubicBezTo>
                  <a:cubicBezTo>
                    <a:pt x="5273" y="1193"/>
                    <a:pt x="4071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513749" y="789393"/>
              <a:ext cx="40748" cy="40748"/>
            </a:xfrm>
            <a:custGeom>
              <a:avLst/>
              <a:gdLst/>
              <a:ahLst/>
              <a:cxnLst/>
              <a:rect l="l" t="t" r="r" b="b"/>
              <a:pathLst>
                <a:path w="1423" h="1423" extrusionOk="0">
                  <a:moveTo>
                    <a:pt x="712" y="464"/>
                  </a:moveTo>
                  <a:cubicBezTo>
                    <a:pt x="849" y="464"/>
                    <a:pt x="959" y="574"/>
                    <a:pt x="959" y="712"/>
                  </a:cubicBezTo>
                  <a:cubicBezTo>
                    <a:pt x="959" y="848"/>
                    <a:pt x="849" y="959"/>
                    <a:pt x="712" y="959"/>
                  </a:cubicBezTo>
                  <a:cubicBezTo>
                    <a:pt x="575" y="959"/>
                    <a:pt x="464" y="848"/>
                    <a:pt x="464" y="712"/>
                  </a:cubicBezTo>
                  <a:cubicBezTo>
                    <a:pt x="464" y="574"/>
                    <a:pt x="575" y="464"/>
                    <a:pt x="712" y="464"/>
                  </a:cubicBezTo>
                  <a:close/>
                  <a:moveTo>
                    <a:pt x="712" y="0"/>
                  </a:moveTo>
                  <a:cubicBezTo>
                    <a:pt x="319" y="0"/>
                    <a:pt x="1" y="319"/>
                    <a:pt x="1" y="712"/>
                  </a:cubicBezTo>
                  <a:cubicBezTo>
                    <a:pt x="1" y="1104"/>
                    <a:pt x="319" y="1422"/>
                    <a:pt x="712" y="1422"/>
                  </a:cubicBezTo>
                  <a:cubicBezTo>
                    <a:pt x="1104" y="1422"/>
                    <a:pt x="1423" y="1104"/>
                    <a:pt x="1423" y="712"/>
                  </a:cubicBezTo>
                  <a:cubicBezTo>
                    <a:pt x="1423" y="319"/>
                    <a:pt x="1104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68700" y="789393"/>
              <a:ext cx="40748" cy="40748"/>
            </a:xfrm>
            <a:custGeom>
              <a:avLst/>
              <a:gdLst/>
              <a:ahLst/>
              <a:cxnLst/>
              <a:rect l="l" t="t" r="r" b="b"/>
              <a:pathLst>
                <a:path w="1423" h="1423" extrusionOk="0">
                  <a:moveTo>
                    <a:pt x="712" y="464"/>
                  </a:moveTo>
                  <a:cubicBezTo>
                    <a:pt x="848" y="464"/>
                    <a:pt x="959" y="574"/>
                    <a:pt x="959" y="712"/>
                  </a:cubicBezTo>
                  <a:cubicBezTo>
                    <a:pt x="959" y="848"/>
                    <a:pt x="848" y="959"/>
                    <a:pt x="712" y="959"/>
                  </a:cubicBezTo>
                  <a:cubicBezTo>
                    <a:pt x="575" y="959"/>
                    <a:pt x="463" y="848"/>
                    <a:pt x="463" y="712"/>
                  </a:cubicBezTo>
                  <a:cubicBezTo>
                    <a:pt x="463" y="574"/>
                    <a:pt x="575" y="464"/>
                    <a:pt x="712" y="464"/>
                  </a:cubicBezTo>
                  <a:close/>
                  <a:moveTo>
                    <a:pt x="712" y="0"/>
                  </a:moveTo>
                  <a:cubicBezTo>
                    <a:pt x="319" y="0"/>
                    <a:pt x="0" y="319"/>
                    <a:pt x="0" y="712"/>
                  </a:cubicBezTo>
                  <a:cubicBezTo>
                    <a:pt x="0" y="1104"/>
                    <a:pt x="319" y="1422"/>
                    <a:pt x="712" y="1422"/>
                  </a:cubicBezTo>
                  <a:cubicBezTo>
                    <a:pt x="1104" y="1422"/>
                    <a:pt x="1422" y="1104"/>
                    <a:pt x="1422" y="712"/>
                  </a:cubicBezTo>
                  <a:cubicBezTo>
                    <a:pt x="1422" y="319"/>
                    <a:pt x="1104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3541210" y="844315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5" y="1"/>
                    <a:pt x="0" y="104"/>
                    <a:pt x="0" y="232"/>
                  </a:cubicBezTo>
                  <a:cubicBezTo>
                    <a:pt x="0" y="361"/>
                    <a:pt x="105" y="464"/>
                    <a:pt x="232" y="464"/>
                  </a:cubicBezTo>
                  <a:cubicBezTo>
                    <a:pt x="360" y="464"/>
                    <a:pt x="464" y="361"/>
                    <a:pt x="464" y="232"/>
                  </a:cubicBezTo>
                  <a:cubicBezTo>
                    <a:pt x="464" y="104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3568700" y="844315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3" y="1"/>
                    <a:pt x="0" y="104"/>
                    <a:pt x="0" y="232"/>
                  </a:cubicBezTo>
                  <a:cubicBezTo>
                    <a:pt x="0" y="361"/>
                    <a:pt x="103" y="464"/>
                    <a:pt x="232" y="464"/>
                  </a:cubicBezTo>
                  <a:cubicBezTo>
                    <a:pt x="360" y="464"/>
                    <a:pt x="463" y="361"/>
                    <a:pt x="463" y="232"/>
                  </a:cubicBezTo>
                  <a:cubicBezTo>
                    <a:pt x="463" y="104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47"/>
          <p:cNvGrpSpPr/>
          <p:nvPr/>
        </p:nvGrpSpPr>
        <p:grpSpPr>
          <a:xfrm>
            <a:off x="7172817" y="1752399"/>
            <a:ext cx="287467" cy="452003"/>
            <a:chOff x="2855230" y="515414"/>
            <a:chExt cx="287467" cy="452003"/>
          </a:xfrm>
        </p:grpSpPr>
        <p:sp>
          <p:nvSpPr>
            <p:cNvPr id="1375" name="Google Shape;1375;p47"/>
            <p:cNvSpPr/>
            <p:nvPr/>
          </p:nvSpPr>
          <p:spPr>
            <a:xfrm>
              <a:off x="2992335" y="542817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5" y="1"/>
                    <a:pt x="0" y="105"/>
                    <a:pt x="0" y="233"/>
                  </a:cubicBezTo>
                  <a:cubicBezTo>
                    <a:pt x="0" y="361"/>
                    <a:pt x="105" y="464"/>
                    <a:pt x="232" y="464"/>
                  </a:cubicBezTo>
                  <a:cubicBezTo>
                    <a:pt x="360" y="464"/>
                    <a:pt x="463" y="361"/>
                    <a:pt x="463" y="233"/>
                  </a:cubicBezTo>
                  <a:cubicBezTo>
                    <a:pt x="463" y="105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2855230" y="515414"/>
              <a:ext cx="287467" cy="452003"/>
            </a:xfrm>
            <a:custGeom>
              <a:avLst/>
              <a:gdLst/>
              <a:ahLst/>
              <a:cxnLst/>
              <a:rect l="l" t="t" r="r" b="b"/>
              <a:pathLst>
                <a:path w="10039" h="15785" extrusionOk="0">
                  <a:moveTo>
                    <a:pt x="1050" y="0"/>
                  </a:moveTo>
                  <a:cubicBezTo>
                    <a:pt x="477" y="0"/>
                    <a:pt x="1" y="478"/>
                    <a:pt x="1" y="1049"/>
                  </a:cubicBezTo>
                  <a:lnTo>
                    <a:pt x="1" y="14736"/>
                  </a:lnTo>
                  <a:cubicBezTo>
                    <a:pt x="1" y="15308"/>
                    <a:pt x="478" y="15785"/>
                    <a:pt x="1050" y="15785"/>
                  </a:cubicBezTo>
                  <a:lnTo>
                    <a:pt x="8991" y="15785"/>
                  </a:lnTo>
                  <a:cubicBezTo>
                    <a:pt x="9563" y="15785"/>
                    <a:pt x="10039" y="15308"/>
                    <a:pt x="10039" y="14736"/>
                  </a:cubicBezTo>
                  <a:lnTo>
                    <a:pt x="10039" y="8395"/>
                  </a:lnTo>
                  <a:cubicBezTo>
                    <a:pt x="10039" y="8267"/>
                    <a:pt x="9935" y="8163"/>
                    <a:pt x="9808" y="8163"/>
                  </a:cubicBezTo>
                  <a:lnTo>
                    <a:pt x="9808" y="8164"/>
                  </a:lnTo>
                  <a:cubicBezTo>
                    <a:pt x="9680" y="8164"/>
                    <a:pt x="9576" y="8267"/>
                    <a:pt x="9576" y="8395"/>
                  </a:cubicBezTo>
                  <a:lnTo>
                    <a:pt x="9576" y="14736"/>
                  </a:lnTo>
                  <a:cubicBezTo>
                    <a:pt x="9576" y="15059"/>
                    <a:pt x="9298" y="15322"/>
                    <a:pt x="8991" y="15322"/>
                  </a:cubicBezTo>
                  <a:lnTo>
                    <a:pt x="1050" y="15322"/>
                  </a:lnTo>
                  <a:cubicBezTo>
                    <a:pt x="726" y="15322"/>
                    <a:pt x="463" y="15043"/>
                    <a:pt x="463" y="14736"/>
                  </a:cubicBezTo>
                  <a:lnTo>
                    <a:pt x="463" y="1050"/>
                  </a:lnTo>
                  <a:cubicBezTo>
                    <a:pt x="463" y="726"/>
                    <a:pt x="742" y="464"/>
                    <a:pt x="1050" y="464"/>
                  </a:cubicBezTo>
                  <a:lnTo>
                    <a:pt x="4516" y="464"/>
                  </a:lnTo>
                  <a:cubicBezTo>
                    <a:pt x="4644" y="464"/>
                    <a:pt x="4748" y="359"/>
                    <a:pt x="4748" y="232"/>
                  </a:cubicBezTo>
                  <a:cubicBezTo>
                    <a:pt x="4748" y="104"/>
                    <a:pt x="4644" y="0"/>
                    <a:pt x="4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006767" y="515414"/>
              <a:ext cx="135930" cy="218170"/>
            </a:xfrm>
            <a:custGeom>
              <a:avLst/>
              <a:gdLst/>
              <a:ahLst/>
              <a:cxnLst/>
              <a:rect l="l" t="t" r="r" b="b"/>
              <a:pathLst>
                <a:path w="4747" h="7619" extrusionOk="0">
                  <a:moveTo>
                    <a:pt x="232" y="0"/>
                  </a:moveTo>
                  <a:cubicBezTo>
                    <a:pt x="104" y="0"/>
                    <a:pt x="1" y="105"/>
                    <a:pt x="1" y="232"/>
                  </a:cubicBezTo>
                  <a:cubicBezTo>
                    <a:pt x="1" y="360"/>
                    <a:pt x="104" y="464"/>
                    <a:pt x="232" y="464"/>
                  </a:cubicBezTo>
                  <a:lnTo>
                    <a:pt x="3699" y="464"/>
                  </a:lnTo>
                  <a:cubicBezTo>
                    <a:pt x="4022" y="464"/>
                    <a:pt x="4284" y="743"/>
                    <a:pt x="4284" y="1050"/>
                  </a:cubicBezTo>
                  <a:lnTo>
                    <a:pt x="4284" y="7387"/>
                  </a:lnTo>
                  <a:cubicBezTo>
                    <a:pt x="4284" y="7514"/>
                    <a:pt x="4388" y="7619"/>
                    <a:pt x="4516" y="7619"/>
                  </a:cubicBezTo>
                  <a:cubicBezTo>
                    <a:pt x="4643" y="7619"/>
                    <a:pt x="4747" y="7514"/>
                    <a:pt x="4747" y="7387"/>
                  </a:cubicBezTo>
                  <a:lnTo>
                    <a:pt x="4747" y="1050"/>
                  </a:lnTo>
                  <a:cubicBezTo>
                    <a:pt x="4747" y="495"/>
                    <a:pt x="4332" y="1"/>
                    <a:pt x="3699" y="1"/>
                  </a:cubicBezTo>
                  <a:lnTo>
                    <a:pt x="3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2882662" y="542817"/>
              <a:ext cx="232631" cy="369764"/>
            </a:xfrm>
            <a:custGeom>
              <a:avLst/>
              <a:gdLst/>
              <a:ahLst/>
              <a:cxnLst/>
              <a:rect l="l" t="t" r="r" b="b"/>
              <a:pathLst>
                <a:path w="8124" h="12913" extrusionOk="0">
                  <a:moveTo>
                    <a:pt x="231" y="1"/>
                  </a:moveTo>
                  <a:cubicBezTo>
                    <a:pt x="104" y="1"/>
                    <a:pt x="1" y="104"/>
                    <a:pt x="1" y="233"/>
                  </a:cubicBezTo>
                  <a:lnTo>
                    <a:pt x="1" y="12681"/>
                  </a:lnTo>
                  <a:cubicBezTo>
                    <a:pt x="1" y="12809"/>
                    <a:pt x="104" y="12912"/>
                    <a:pt x="231" y="12912"/>
                  </a:cubicBezTo>
                  <a:lnTo>
                    <a:pt x="3558" y="12912"/>
                  </a:lnTo>
                  <a:cubicBezTo>
                    <a:pt x="3686" y="12912"/>
                    <a:pt x="3790" y="12809"/>
                    <a:pt x="3790" y="12681"/>
                  </a:cubicBezTo>
                  <a:cubicBezTo>
                    <a:pt x="3790" y="12554"/>
                    <a:pt x="3686" y="12450"/>
                    <a:pt x="3558" y="12450"/>
                  </a:cubicBezTo>
                  <a:lnTo>
                    <a:pt x="463" y="12450"/>
                  </a:lnTo>
                  <a:lnTo>
                    <a:pt x="463" y="463"/>
                  </a:lnTo>
                  <a:lnTo>
                    <a:pt x="2625" y="463"/>
                  </a:lnTo>
                  <a:cubicBezTo>
                    <a:pt x="2762" y="463"/>
                    <a:pt x="2874" y="575"/>
                    <a:pt x="2874" y="711"/>
                  </a:cubicBezTo>
                  <a:cubicBezTo>
                    <a:pt x="2914" y="1144"/>
                    <a:pt x="3151" y="1380"/>
                    <a:pt x="3583" y="1421"/>
                  </a:cubicBezTo>
                  <a:lnTo>
                    <a:pt x="4541" y="1421"/>
                  </a:lnTo>
                  <a:cubicBezTo>
                    <a:pt x="4933" y="1421"/>
                    <a:pt x="5251" y="1102"/>
                    <a:pt x="5251" y="711"/>
                  </a:cubicBezTo>
                  <a:cubicBezTo>
                    <a:pt x="5265" y="560"/>
                    <a:pt x="5347" y="478"/>
                    <a:pt x="5498" y="463"/>
                  </a:cubicBezTo>
                  <a:lnTo>
                    <a:pt x="7661" y="463"/>
                  </a:lnTo>
                  <a:lnTo>
                    <a:pt x="7661" y="12450"/>
                  </a:lnTo>
                  <a:lnTo>
                    <a:pt x="4565" y="12450"/>
                  </a:lnTo>
                  <a:cubicBezTo>
                    <a:pt x="4438" y="12450"/>
                    <a:pt x="4335" y="12554"/>
                    <a:pt x="4335" y="12681"/>
                  </a:cubicBezTo>
                  <a:cubicBezTo>
                    <a:pt x="4335" y="12809"/>
                    <a:pt x="4438" y="12912"/>
                    <a:pt x="4565" y="12912"/>
                  </a:cubicBezTo>
                  <a:lnTo>
                    <a:pt x="7892" y="12912"/>
                  </a:lnTo>
                  <a:cubicBezTo>
                    <a:pt x="8021" y="12912"/>
                    <a:pt x="8124" y="12809"/>
                    <a:pt x="8124" y="12681"/>
                  </a:cubicBezTo>
                  <a:lnTo>
                    <a:pt x="8124" y="233"/>
                  </a:lnTo>
                  <a:cubicBezTo>
                    <a:pt x="8124" y="104"/>
                    <a:pt x="8020" y="1"/>
                    <a:pt x="7892" y="1"/>
                  </a:cubicBezTo>
                  <a:lnTo>
                    <a:pt x="5498" y="1"/>
                  </a:lnTo>
                  <a:cubicBezTo>
                    <a:pt x="5065" y="42"/>
                    <a:pt x="4829" y="279"/>
                    <a:pt x="4788" y="711"/>
                  </a:cubicBezTo>
                  <a:cubicBezTo>
                    <a:pt x="4788" y="848"/>
                    <a:pt x="4677" y="960"/>
                    <a:pt x="4541" y="960"/>
                  </a:cubicBezTo>
                  <a:lnTo>
                    <a:pt x="3583" y="960"/>
                  </a:lnTo>
                  <a:cubicBezTo>
                    <a:pt x="3432" y="945"/>
                    <a:pt x="3350" y="862"/>
                    <a:pt x="3336" y="711"/>
                  </a:cubicBezTo>
                  <a:cubicBezTo>
                    <a:pt x="3336" y="319"/>
                    <a:pt x="3017" y="1"/>
                    <a:pt x="2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2964931" y="926727"/>
              <a:ext cx="68123" cy="13287"/>
            </a:xfrm>
            <a:custGeom>
              <a:avLst/>
              <a:gdLst/>
              <a:ahLst/>
              <a:cxnLst/>
              <a:rect l="l" t="t" r="r" b="b"/>
              <a:pathLst>
                <a:path w="2379" h="464" extrusionOk="0">
                  <a:moveTo>
                    <a:pt x="231" y="1"/>
                  </a:moveTo>
                  <a:cubicBezTo>
                    <a:pt x="104" y="1"/>
                    <a:pt x="1" y="104"/>
                    <a:pt x="1" y="232"/>
                  </a:cubicBezTo>
                  <a:cubicBezTo>
                    <a:pt x="1" y="360"/>
                    <a:pt x="104" y="463"/>
                    <a:pt x="231" y="463"/>
                  </a:cubicBezTo>
                  <a:lnTo>
                    <a:pt x="2146" y="463"/>
                  </a:lnTo>
                  <a:cubicBezTo>
                    <a:pt x="2275" y="463"/>
                    <a:pt x="2378" y="360"/>
                    <a:pt x="2378" y="232"/>
                  </a:cubicBezTo>
                  <a:cubicBezTo>
                    <a:pt x="2378" y="104"/>
                    <a:pt x="2275" y="1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2909436" y="701828"/>
              <a:ext cx="179083" cy="79204"/>
            </a:xfrm>
            <a:custGeom>
              <a:avLst/>
              <a:gdLst/>
              <a:ahLst/>
              <a:cxnLst/>
              <a:rect l="l" t="t" r="r" b="b"/>
              <a:pathLst>
                <a:path w="6254" h="2766" extrusionOk="0">
                  <a:moveTo>
                    <a:pt x="4275" y="613"/>
                  </a:moveTo>
                  <a:cubicBezTo>
                    <a:pt x="4785" y="764"/>
                    <a:pt x="5256" y="1023"/>
                    <a:pt x="5663" y="1381"/>
                  </a:cubicBezTo>
                  <a:cubicBezTo>
                    <a:pt x="5261" y="1734"/>
                    <a:pt x="4785" y="1995"/>
                    <a:pt x="4276" y="2147"/>
                  </a:cubicBezTo>
                  <a:cubicBezTo>
                    <a:pt x="4583" y="1688"/>
                    <a:pt x="4583" y="1072"/>
                    <a:pt x="4275" y="613"/>
                  </a:cubicBezTo>
                  <a:close/>
                  <a:moveTo>
                    <a:pt x="1981" y="613"/>
                  </a:moveTo>
                  <a:lnTo>
                    <a:pt x="1981" y="613"/>
                  </a:lnTo>
                  <a:cubicBezTo>
                    <a:pt x="1672" y="1072"/>
                    <a:pt x="1672" y="1688"/>
                    <a:pt x="1980" y="2148"/>
                  </a:cubicBezTo>
                  <a:cubicBezTo>
                    <a:pt x="1470" y="1995"/>
                    <a:pt x="993" y="1734"/>
                    <a:pt x="592" y="1381"/>
                  </a:cubicBezTo>
                  <a:cubicBezTo>
                    <a:pt x="998" y="1023"/>
                    <a:pt x="1471" y="762"/>
                    <a:pt x="1981" y="613"/>
                  </a:cubicBezTo>
                  <a:close/>
                  <a:moveTo>
                    <a:pt x="3128" y="463"/>
                  </a:moveTo>
                  <a:cubicBezTo>
                    <a:pt x="3634" y="463"/>
                    <a:pt x="4046" y="874"/>
                    <a:pt x="4046" y="1381"/>
                  </a:cubicBezTo>
                  <a:cubicBezTo>
                    <a:pt x="4046" y="1888"/>
                    <a:pt x="3634" y="2299"/>
                    <a:pt x="3128" y="2299"/>
                  </a:cubicBezTo>
                  <a:cubicBezTo>
                    <a:pt x="2621" y="2299"/>
                    <a:pt x="2209" y="1888"/>
                    <a:pt x="2209" y="1381"/>
                  </a:cubicBezTo>
                  <a:cubicBezTo>
                    <a:pt x="2209" y="874"/>
                    <a:pt x="2621" y="463"/>
                    <a:pt x="3128" y="463"/>
                  </a:cubicBezTo>
                  <a:close/>
                  <a:moveTo>
                    <a:pt x="3029" y="0"/>
                  </a:moveTo>
                  <a:cubicBezTo>
                    <a:pt x="1919" y="0"/>
                    <a:pt x="875" y="433"/>
                    <a:pt x="90" y="1218"/>
                  </a:cubicBezTo>
                  <a:cubicBezTo>
                    <a:pt x="0" y="1308"/>
                    <a:pt x="0" y="1454"/>
                    <a:pt x="90" y="1544"/>
                  </a:cubicBezTo>
                  <a:cubicBezTo>
                    <a:pt x="864" y="2320"/>
                    <a:pt x="1935" y="2766"/>
                    <a:pt x="3032" y="2766"/>
                  </a:cubicBezTo>
                  <a:lnTo>
                    <a:pt x="3223" y="2766"/>
                  </a:lnTo>
                  <a:cubicBezTo>
                    <a:pt x="4318" y="2766"/>
                    <a:pt x="5391" y="2320"/>
                    <a:pt x="6163" y="1544"/>
                  </a:cubicBezTo>
                  <a:cubicBezTo>
                    <a:pt x="6253" y="1454"/>
                    <a:pt x="6253" y="1308"/>
                    <a:pt x="6163" y="1218"/>
                  </a:cubicBezTo>
                  <a:cubicBezTo>
                    <a:pt x="5378" y="433"/>
                    <a:pt x="4335" y="0"/>
                    <a:pt x="3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910095" y="652518"/>
              <a:ext cx="40690" cy="40690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231" y="0"/>
                  </a:moveTo>
                  <a:cubicBezTo>
                    <a:pt x="104" y="0"/>
                    <a:pt x="0" y="104"/>
                    <a:pt x="0" y="232"/>
                  </a:cubicBezTo>
                  <a:lnTo>
                    <a:pt x="0" y="1190"/>
                  </a:lnTo>
                  <a:cubicBezTo>
                    <a:pt x="0" y="1317"/>
                    <a:pt x="104" y="1420"/>
                    <a:pt x="231" y="1420"/>
                  </a:cubicBezTo>
                  <a:cubicBezTo>
                    <a:pt x="359" y="1420"/>
                    <a:pt x="463" y="1317"/>
                    <a:pt x="463" y="1190"/>
                  </a:cubicBezTo>
                  <a:lnTo>
                    <a:pt x="463" y="463"/>
                  </a:lnTo>
                  <a:lnTo>
                    <a:pt x="1188" y="463"/>
                  </a:lnTo>
                  <a:cubicBezTo>
                    <a:pt x="1317" y="463"/>
                    <a:pt x="1420" y="359"/>
                    <a:pt x="1420" y="232"/>
                  </a:cubicBezTo>
                  <a:cubicBezTo>
                    <a:pt x="1420" y="104"/>
                    <a:pt x="1317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047171" y="652518"/>
              <a:ext cx="40719" cy="40690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232" y="0"/>
                  </a:moveTo>
                  <a:cubicBezTo>
                    <a:pt x="104" y="0"/>
                    <a:pt x="0" y="104"/>
                    <a:pt x="0" y="232"/>
                  </a:cubicBezTo>
                  <a:cubicBezTo>
                    <a:pt x="0" y="359"/>
                    <a:pt x="104" y="463"/>
                    <a:pt x="232" y="463"/>
                  </a:cubicBezTo>
                  <a:lnTo>
                    <a:pt x="958" y="463"/>
                  </a:lnTo>
                  <a:lnTo>
                    <a:pt x="958" y="1190"/>
                  </a:lnTo>
                  <a:cubicBezTo>
                    <a:pt x="958" y="1317"/>
                    <a:pt x="1061" y="1420"/>
                    <a:pt x="1190" y="1420"/>
                  </a:cubicBezTo>
                  <a:cubicBezTo>
                    <a:pt x="1317" y="1420"/>
                    <a:pt x="1421" y="1317"/>
                    <a:pt x="1421" y="1190"/>
                  </a:cubicBezTo>
                  <a:lnTo>
                    <a:pt x="1421" y="232"/>
                  </a:lnTo>
                  <a:cubicBezTo>
                    <a:pt x="1421" y="104"/>
                    <a:pt x="1317" y="0"/>
                    <a:pt x="1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3047171" y="789622"/>
              <a:ext cx="40719" cy="40690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1190" y="1"/>
                  </a:moveTo>
                  <a:cubicBezTo>
                    <a:pt x="1061" y="1"/>
                    <a:pt x="958" y="104"/>
                    <a:pt x="958" y="232"/>
                  </a:cubicBezTo>
                  <a:lnTo>
                    <a:pt x="958" y="958"/>
                  </a:lnTo>
                  <a:lnTo>
                    <a:pt x="232" y="958"/>
                  </a:lnTo>
                  <a:cubicBezTo>
                    <a:pt x="104" y="958"/>
                    <a:pt x="0" y="1062"/>
                    <a:pt x="0" y="1190"/>
                  </a:cubicBezTo>
                  <a:cubicBezTo>
                    <a:pt x="0" y="1317"/>
                    <a:pt x="104" y="1421"/>
                    <a:pt x="232" y="1421"/>
                  </a:cubicBezTo>
                  <a:lnTo>
                    <a:pt x="1190" y="1421"/>
                  </a:lnTo>
                  <a:cubicBezTo>
                    <a:pt x="1317" y="1421"/>
                    <a:pt x="1421" y="1317"/>
                    <a:pt x="1421" y="1190"/>
                  </a:cubicBezTo>
                  <a:lnTo>
                    <a:pt x="1421" y="232"/>
                  </a:lnTo>
                  <a:cubicBezTo>
                    <a:pt x="1421" y="104"/>
                    <a:pt x="1317" y="1"/>
                    <a:pt x="1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2910095" y="789622"/>
              <a:ext cx="40690" cy="40690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231" y="1"/>
                  </a:moveTo>
                  <a:cubicBezTo>
                    <a:pt x="104" y="1"/>
                    <a:pt x="0" y="104"/>
                    <a:pt x="0" y="232"/>
                  </a:cubicBezTo>
                  <a:lnTo>
                    <a:pt x="0" y="1190"/>
                  </a:lnTo>
                  <a:cubicBezTo>
                    <a:pt x="0" y="1317"/>
                    <a:pt x="104" y="1421"/>
                    <a:pt x="231" y="1421"/>
                  </a:cubicBezTo>
                  <a:lnTo>
                    <a:pt x="1188" y="1421"/>
                  </a:lnTo>
                  <a:cubicBezTo>
                    <a:pt x="1317" y="1421"/>
                    <a:pt x="1420" y="1317"/>
                    <a:pt x="1420" y="1190"/>
                  </a:cubicBezTo>
                  <a:cubicBezTo>
                    <a:pt x="1420" y="1062"/>
                    <a:pt x="1317" y="958"/>
                    <a:pt x="1188" y="958"/>
                  </a:cubicBezTo>
                  <a:lnTo>
                    <a:pt x="463" y="958"/>
                  </a:lnTo>
                  <a:lnTo>
                    <a:pt x="463" y="232"/>
                  </a:lnTo>
                  <a:cubicBezTo>
                    <a:pt x="463" y="104"/>
                    <a:pt x="35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7"/>
          <p:cNvGrpSpPr/>
          <p:nvPr/>
        </p:nvGrpSpPr>
        <p:grpSpPr>
          <a:xfrm>
            <a:off x="1681242" y="1793208"/>
            <a:ext cx="452003" cy="342446"/>
            <a:chOff x="2206361" y="570192"/>
            <a:chExt cx="452003" cy="342446"/>
          </a:xfrm>
        </p:grpSpPr>
        <p:sp>
          <p:nvSpPr>
            <p:cNvPr id="1386" name="Google Shape;1386;p47"/>
            <p:cNvSpPr/>
            <p:nvPr/>
          </p:nvSpPr>
          <p:spPr>
            <a:xfrm>
              <a:off x="2288687" y="721070"/>
              <a:ext cx="13258" cy="1325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232" y="1"/>
                  </a:moveTo>
                  <a:cubicBezTo>
                    <a:pt x="104" y="1"/>
                    <a:pt x="0" y="104"/>
                    <a:pt x="0" y="232"/>
                  </a:cubicBezTo>
                  <a:cubicBezTo>
                    <a:pt x="0" y="359"/>
                    <a:pt x="104" y="463"/>
                    <a:pt x="232" y="463"/>
                  </a:cubicBezTo>
                  <a:cubicBezTo>
                    <a:pt x="359" y="463"/>
                    <a:pt x="463" y="359"/>
                    <a:pt x="463" y="232"/>
                  </a:cubicBezTo>
                  <a:cubicBezTo>
                    <a:pt x="463" y="104"/>
                    <a:pt x="359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2206361" y="570192"/>
              <a:ext cx="452003" cy="342446"/>
            </a:xfrm>
            <a:custGeom>
              <a:avLst/>
              <a:gdLst/>
              <a:ahLst/>
              <a:cxnLst/>
              <a:rect l="l" t="t" r="r" b="b"/>
              <a:pathLst>
                <a:path w="15785" h="11959" extrusionOk="0">
                  <a:moveTo>
                    <a:pt x="13166" y="463"/>
                  </a:moveTo>
                  <a:cubicBezTo>
                    <a:pt x="13301" y="463"/>
                    <a:pt x="13411" y="571"/>
                    <a:pt x="13413" y="707"/>
                  </a:cubicBezTo>
                  <a:cubicBezTo>
                    <a:pt x="13411" y="833"/>
                    <a:pt x="13295" y="958"/>
                    <a:pt x="13166" y="958"/>
                  </a:cubicBezTo>
                  <a:lnTo>
                    <a:pt x="6006" y="958"/>
                  </a:lnTo>
                  <a:cubicBezTo>
                    <a:pt x="5879" y="958"/>
                    <a:pt x="5774" y="1062"/>
                    <a:pt x="5774" y="1190"/>
                  </a:cubicBezTo>
                  <a:cubicBezTo>
                    <a:pt x="5774" y="1317"/>
                    <a:pt x="5879" y="1421"/>
                    <a:pt x="6006" y="1421"/>
                  </a:cubicBezTo>
                  <a:lnTo>
                    <a:pt x="13166" y="1421"/>
                  </a:lnTo>
                  <a:cubicBezTo>
                    <a:pt x="13252" y="1421"/>
                    <a:pt x="13336" y="1406"/>
                    <a:pt x="13413" y="1377"/>
                  </a:cubicBezTo>
                  <a:lnTo>
                    <a:pt x="13413" y="2369"/>
                  </a:lnTo>
                  <a:lnTo>
                    <a:pt x="1421" y="2369"/>
                  </a:lnTo>
                  <a:lnTo>
                    <a:pt x="1421" y="1421"/>
                  </a:lnTo>
                  <a:lnTo>
                    <a:pt x="4997" y="1421"/>
                  </a:lnTo>
                  <a:cubicBezTo>
                    <a:pt x="5126" y="1421"/>
                    <a:pt x="5229" y="1317"/>
                    <a:pt x="5229" y="1190"/>
                  </a:cubicBezTo>
                  <a:cubicBezTo>
                    <a:pt x="5229" y="1062"/>
                    <a:pt x="5126" y="958"/>
                    <a:pt x="4997" y="958"/>
                  </a:cubicBezTo>
                  <a:lnTo>
                    <a:pt x="2380" y="958"/>
                  </a:lnTo>
                  <a:lnTo>
                    <a:pt x="2380" y="463"/>
                  </a:lnTo>
                  <a:close/>
                  <a:moveTo>
                    <a:pt x="3106" y="4774"/>
                  </a:moveTo>
                  <a:cubicBezTo>
                    <a:pt x="3507" y="4774"/>
                    <a:pt x="3833" y="5100"/>
                    <a:pt x="3833" y="5501"/>
                  </a:cubicBezTo>
                  <a:cubicBezTo>
                    <a:pt x="3833" y="5901"/>
                    <a:pt x="3507" y="6227"/>
                    <a:pt x="3106" y="6227"/>
                  </a:cubicBezTo>
                  <a:lnTo>
                    <a:pt x="464" y="6227"/>
                  </a:lnTo>
                  <a:lnTo>
                    <a:pt x="464" y="4774"/>
                  </a:lnTo>
                  <a:close/>
                  <a:moveTo>
                    <a:pt x="13413" y="2831"/>
                  </a:moveTo>
                  <a:lnTo>
                    <a:pt x="13413" y="3832"/>
                  </a:lnTo>
                  <a:lnTo>
                    <a:pt x="11243" y="3832"/>
                  </a:lnTo>
                  <a:cubicBezTo>
                    <a:pt x="11197" y="3832"/>
                    <a:pt x="11153" y="3845"/>
                    <a:pt x="11115" y="3871"/>
                  </a:cubicBezTo>
                  <a:lnTo>
                    <a:pt x="9677" y="4829"/>
                  </a:lnTo>
                  <a:cubicBezTo>
                    <a:pt x="9613" y="4872"/>
                    <a:pt x="9575" y="4944"/>
                    <a:pt x="9575" y="5021"/>
                  </a:cubicBezTo>
                  <a:lnTo>
                    <a:pt x="9575" y="7740"/>
                  </a:lnTo>
                  <a:cubicBezTo>
                    <a:pt x="9575" y="7867"/>
                    <a:pt x="9580" y="7992"/>
                    <a:pt x="9590" y="8117"/>
                  </a:cubicBezTo>
                  <a:lnTo>
                    <a:pt x="8401" y="8117"/>
                  </a:lnTo>
                  <a:cubicBezTo>
                    <a:pt x="8273" y="8117"/>
                    <a:pt x="8169" y="8221"/>
                    <a:pt x="8169" y="8348"/>
                  </a:cubicBezTo>
                  <a:cubicBezTo>
                    <a:pt x="8169" y="8476"/>
                    <a:pt x="8273" y="8580"/>
                    <a:pt x="8401" y="8580"/>
                  </a:cubicBezTo>
                  <a:lnTo>
                    <a:pt x="9654" y="8580"/>
                  </a:lnTo>
                  <a:cubicBezTo>
                    <a:pt x="9720" y="8928"/>
                    <a:pt x="9828" y="9263"/>
                    <a:pt x="9973" y="9581"/>
                  </a:cubicBezTo>
                  <a:lnTo>
                    <a:pt x="1421" y="9581"/>
                  </a:lnTo>
                  <a:lnTo>
                    <a:pt x="1421" y="8580"/>
                  </a:lnTo>
                  <a:lnTo>
                    <a:pt x="7393" y="8580"/>
                  </a:lnTo>
                  <a:cubicBezTo>
                    <a:pt x="7521" y="8580"/>
                    <a:pt x="7624" y="8476"/>
                    <a:pt x="7624" y="8348"/>
                  </a:cubicBezTo>
                  <a:cubicBezTo>
                    <a:pt x="7624" y="8221"/>
                    <a:pt x="7521" y="8117"/>
                    <a:pt x="7393" y="8117"/>
                  </a:cubicBezTo>
                  <a:lnTo>
                    <a:pt x="1421" y="8117"/>
                  </a:lnTo>
                  <a:lnTo>
                    <a:pt x="1421" y="6690"/>
                  </a:lnTo>
                  <a:lnTo>
                    <a:pt x="3107" y="6690"/>
                  </a:lnTo>
                  <a:cubicBezTo>
                    <a:pt x="3763" y="6690"/>
                    <a:pt x="4296" y="6157"/>
                    <a:pt x="4296" y="5501"/>
                  </a:cubicBezTo>
                  <a:cubicBezTo>
                    <a:pt x="4296" y="4844"/>
                    <a:pt x="3763" y="4311"/>
                    <a:pt x="3107" y="4311"/>
                  </a:cubicBezTo>
                  <a:lnTo>
                    <a:pt x="1421" y="4311"/>
                  </a:lnTo>
                  <a:lnTo>
                    <a:pt x="1421" y="2831"/>
                  </a:lnTo>
                  <a:close/>
                  <a:moveTo>
                    <a:pt x="2148" y="0"/>
                  </a:moveTo>
                  <a:cubicBezTo>
                    <a:pt x="2020" y="0"/>
                    <a:pt x="1917" y="104"/>
                    <a:pt x="1917" y="231"/>
                  </a:cubicBezTo>
                  <a:lnTo>
                    <a:pt x="1917" y="958"/>
                  </a:lnTo>
                  <a:lnTo>
                    <a:pt x="1190" y="958"/>
                  </a:lnTo>
                  <a:cubicBezTo>
                    <a:pt x="1062" y="958"/>
                    <a:pt x="959" y="1062"/>
                    <a:pt x="959" y="1190"/>
                  </a:cubicBezTo>
                  <a:lnTo>
                    <a:pt x="959" y="4311"/>
                  </a:lnTo>
                  <a:lnTo>
                    <a:pt x="232" y="4311"/>
                  </a:lnTo>
                  <a:cubicBezTo>
                    <a:pt x="105" y="4311"/>
                    <a:pt x="0" y="4415"/>
                    <a:pt x="0" y="4543"/>
                  </a:cubicBezTo>
                  <a:lnTo>
                    <a:pt x="0" y="6459"/>
                  </a:lnTo>
                  <a:cubicBezTo>
                    <a:pt x="0" y="6586"/>
                    <a:pt x="105" y="6690"/>
                    <a:pt x="232" y="6690"/>
                  </a:cubicBezTo>
                  <a:lnTo>
                    <a:pt x="959" y="6690"/>
                  </a:lnTo>
                  <a:lnTo>
                    <a:pt x="959" y="9812"/>
                  </a:lnTo>
                  <a:cubicBezTo>
                    <a:pt x="959" y="9940"/>
                    <a:pt x="1062" y="10043"/>
                    <a:pt x="1190" y="10043"/>
                  </a:cubicBezTo>
                  <a:lnTo>
                    <a:pt x="10217" y="10043"/>
                  </a:lnTo>
                  <a:cubicBezTo>
                    <a:pt x="10749" y="10920"/>
                    <a:pt x="11583" y="11607"/>
                    <a:pt x="12606" y="11947"/>
                  </a:cubicBezTo>
                  <a:cubicBezTo>
                    <a:pt x="12630" y="11955"/>
                    <a:pt x="12655" y="11959"/>
                    <a:pt x="12679" y="11959"/>
                  </a:cubicBezTo>
                  <a:cubicBezTo>
                    <a:pt x="12704" y="11959"/>
                    <a:pt x="12728" y="11955"/>
                    <a:pt x="12753" y="11947"/>
                  </a:cubicBezTo>
                  <a:cubicBezTo>
                    <a:pt x="14534" y="11354"/>
                    <a:pt x="15785" y="9621"/>
                    <a:pt x="15785" y="7740"/>
                  </a:cubicBezTo>
                  <a:lnTo>
                    <a:pt x="15785" y="7152"/>
                  </a:lnTo>
                  <a:cubicBezTo>
                    <a:pt x="15785" y="7025"/>
                    <a:pt x="15681" y="6920"/>
                    <a:pt x="15553" y="6920"/>
                  </a:cubicBezTo>
                  <a:cubicBezTo>
                    <a:pt x="15426" y="6920"/>
                    <a:pt x="15323" y="7025"/>
                    <a:pt x="15323" y="7152"/>
                  </a:cubicBezTo>
                  <a:lnTo>
                    <a:pt x="15323" y="7740"/>
                  </a:lnTo>
                  <a:cubicBezTo>
                    <a:pt x="15323" y="9404"/>
                    <a:pt x="14247" y="10927"/>
                    <a:pt x="12679" y="11483"/>
                  </a:cubicBezTo>
                  <a:cubicBezTo>
                    <a:pt x="11115" y="10927"/>
                    <a:pt x="10037" y="9400"/>
                    <a:pt x="10037" y="7740"/>
                  </a:cubicBezTo>
                  <a:lnTo>
                    <a:pt x="10037" y="5145"/>
                  </a:lnTo>
                  <a:lnTo>
                    <a:pt x="11312" y="4294"/>
                  </a:lnTo>
                  <a:lnTo>
                    <a:pt x="14046" y="4294"/>
                  </a:lnTo>
                  <a:lnTo>
                    <a:pt x="15323" y="5145"/>
                  </a:lnTo>
                  <a:lnTo>
                    <a:pt x="15323" y="6143"/>
                  </a:lnTo>
                  <a:cubicBezTo>
                    <a:pt x="15323" y="6272"/>
                    <a:pt x="15426" y="6375"/>
                    <a:pt x="15553" y="6375"/>
                  </a:cubicBezTo>
                  <a:lnTo>
                    <a:pt x="15554" y="6375"/>
                  </a:lnTo>
                  <a:cubicBezTo>
                    <a:pt x="15681" y="6375"/>
                    <a:pt x="15785" y="6272"/>
                    <a:pt x="15785" y="6143"/>
                  </a:cubicBezTo>
                  <a:lnTo>
                    <a:pt x="15785" y="5021"/>
                  </a:lnTo>
                  <a:cubicBezTo>
                    <a:pt x="15785" y="4945"/>
                    <a:pt x="15747" y="4872"/>
                    <a:pt x="15682" y="4829"/>
                  </a:cubicBezTo>
                  <a:lnTo>
                    <a:pt x="14245" y="3871"/>
                  </a:lnTo>
                  <a:cubicBezTo>
                    <a:pt x="14207" y="3845"/>
                    <a:pt x="14162" y="3832"/>
                    <a:pt x="14117" y="3832"/>
                  </a:cubicBezTo>
                  <a:lnTo>
                    <a:pt x="13876" y="3832"/>
                  </a:lnTo>
                  <a:lnTo>
                    <a:pt x="13876" y="710"/>
                  </a:lnTo>
                  <a:cubicBezTo>
                    <a:pt x="13876" y="319"/>
                    <a:pt x="13557" y="0"/>
                    <a:pt x="13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2508145" y="707555"/>
              <a:ext cx="122586" cy="175475"/>
            </a:xfrm>
            <a:custGeom>
              <a:avLst/>
              <a:gdLst/>
              <a:ahLst/>
              <a:cxnLst/>
              <a:rect l="l" t="t" r="r" b="b"/>
              <a:pathLst>
                <a:path w="4281" h="6128" extrusionOk="0">
                  <a:moveTo>
                    <a:pt x="3216" y="463"/>
                  </a:moveTo>
                  <a:lnTo>
                    <a:pt x="3818" y="866"/>
                  </a:lnTo>
                  <a:lnTo>
                    <a:pt x="3818" y="2943"/>
                  </a:lnTo>
                  <a:cubicBezTo>
                    <a:pt x="3818" y="4090"/>
                    <a:pt x="3163" y="5138"/>
                    <a:pt x="2140" y="5640"/>
                  </a:cubicBezTo>
                  <a:cubicBezTo>
                    <a:pt x="1118" y="5138"/>
                    <a:pt x="463" y="4090"/>
                    <a:pt x="463" y="2943"/>
                  </a:cubicBezTo>
                  <a:lnTo>
                    <a:pt x="463" y="866"/>
                  </a:lnTo>
                  <a:lnTo>
                    <a:pt x="1066" y="463"/>
                  </a:lnTo>
                  <a:close/>
                  <a:moveTo>
                    <a:pt x="995" y="1"/>
                  </a:moveTo>
                  <a:cubicBezTo>
                    <a:pt x="950" y="1"/>
                    <a:pt x="905" y="14"/>
                    <a:pt x="867" y="39"/>
                  </a:cubicBezTo>
                  <a:lnTo>
                    <a:pt x="103" y="549"/>
                  </a:lnTo>
                  <a:cubicBezTo>
                    <a:pt x="39" y="591"/>
                    <a:pt x="1" y="664"/>
                    <a:pt x="1" y="741"/>
                  </a:cubicBezTo>
                  <a:lnTo>
                    <a:pt x="1" y="2943"/>
                  </a:lnTo>
                  <a:cubicBezTo>
                    <a:pt x="1" y="4307"/>
                    <a:pt x="803" y="5549"/>
                    <a:pt x="2046" y="6108"/>
                  </a:cubicBezTo>
                  <a:cubicBezTo>
                    <a:pt x="2078" y="6121"/>
                    <a:pt x="2109" y="6128"/>
                    <a:pt x="2141" y="6128"/>
                  </a:cubicBezTo>
                  <a:cubicBezTo>
                    <a:pt x="2172" y="6128"/>
                    <a:pt x="2204" y="6121"/>
                    <a:pt x="2235" y="6108"/>
                  </a:cubicBezTo>
                  <a:cubicBezTo>
                    <a:pt x="3477" y="5549"/>
                    <a:pt x="4281" y="4307"/>
                    <a:pt x="4281" y="2943"/>
                  </a:cubicBezTo>
                  <a:lnTo>
                    <a:pt x="4281" y="741"/>
                  </a:lnTo>
                  <a:cubicBezTo>
                    <a:pt x="4281" y="664"/>
                    <a:pt x="4242" y="591"/>
                    <a:pt x="4178" y="549"/>
                  </a:cubicBezTo>
                  <a:lnTo>
                    <a:pt x="3413" y="39"/>
                  </a:lnTo>
                  <a:cubicBezTo>
                    <a:pt x="3376" y="14"/>
                    <a:pt x="3331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2534747" y="764968"/>
              <a:ext cx="69612" cy="56497"/>
            </a:xfrm>
            <a:custGeom>
              <a:avLst/>
              <a:gdLst/>
              <a:ahLst/>
              <a:cxnLst/>
              <a:rect l="l" t="t" r="r" b="b"/>
              <a:pathLst>
                <a:path w="2431" h="1973" extrusionOk="0">
                  <a:moveTo>
                    <a:pt x="2170" y="0"/>
                  </a:moveTo>
                  <a:cubicBezTo>
                    <a:pt x="2101" y="0"/>
                    <a:pt x="2032" y="32"/>
                    <a:pt x="1986" y="91"/>
                  </a:cubicBezTo>
                  <a:lnTo>
                    <a:pt x="1987" y="91"/>
                  </a:lnTo>
                  <a:lnTo>
                    <a:pt x="986" y="1392"/>
                  </a:lnTo>
                  <a:lnTo>
                    <a:pt x="417" y="823"/>
                  </a:lnTo>
                  <a:cubicBezTo>
                    <a:pt x="372" y="778"/>
                    <a:pt x="313" y="756"/>
                    <a:pt x="254" y="756"/>
                  </a:cubicBezTo>
                  <a:cubicBezTo>
                    <a:pt x="194" y="756"/>
                    <a:pt x="135" y="778"/>
                    <a:pt x="90" y="823"/>
                  </a:cubicBezTo>
                  <a:cubicBezTo>
                    <a:pt x="0" y="913"/>
                    <a:pt x="0" y="1060"/>
                    <a:pt x="90" y="1150"/>
                  </a:cubicBezTo>
                  <a:lnTo>
                    <a:pt x="845" y="1905"/>
                  </a:lnTo>
                  <a:cubicBezTo>
                    <a:pt x="890" y="1950"/>
                    <a:pt x="950" y="1973"/>
                    <a:pt x="1008" y="1973"/>
                  </a:cubicBezTo>
                  <a:cubicBezTo>
                    <a:pt x="1077" y="1973"/>
                    <a:pt x="1145" y="1942"/>
                    <a:pt x="1192" y="1882"/>
                  </a:cubicBezTo>
                  <a:lnTo>
                    <a:pt x="2353" y="372"/>
                  </a:lnTo>
                  <a:cubicBezTo>
                    <a:pt x="2430" y="271"/>
                    <a:pt x="2412" y="126"/>
                    <a:pt x="2311" y="49"/>
                  </a:cubicBezTo>
                  <a:cubicBezTo>
                    <a:pt x="2269" y="16"/>
                    <a:pt x="2219" y="0"/>
                    <a:pt x="2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565" y="3018155"/>
            <a:ext cx="6828790" cy="842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Prototype and  Technology Stack</a:t>
            </a:r>
            <a:endParaRPr lang="en-GB" dirty="0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3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Implementation of the Prototype</a:t>
            </a:r>
            <a:endParaRPr lang="en-GB"/>
          </a:p>
        </p:txBody>
      </p:sp>
      <p:sp>
        <p:nvSpPr>
          <p:cNvPr id="1501" name="Google Shape;1501;p50"/>
          <p:cNvSpPr txBox="1">
            <a:spLocks noGrp="1"/>
          </p:cNvSpPr>
          <p:nvPr>
            <p:ph type="subTitle" idx="1"/>
          </p:nvPr>
        </p:nvSpPr>
        <p:spPr>
          <a:xfrm>
            <a:off x="720000" y="1672103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dapp/contracts directory, it is responsible for defining the core logic of DeFi</a:t>
            </a:r>
          </a:p>
        </p:txBody>
      </p:sp>
      <p:sp>
        <p:nvSpPr>
          <p:cNvPr id="1502" name="Google Shape;1502;p50"/>
          <p:cNvSpPr txBox="1">
            <a:spLocks noGrp="1"/>
          </p:cNvSpPr>
          <p:nvPr>
            <p:ph type="subTitle" idx="2"/>
          </p:nvPr>
        </p:nvSpPr>
        <p:spPr>
          <a:xfrm>
            <a:off x="720000" y="1345561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Smart Contracts</a:t>
            </a:r>
          </a:p>
        </p:txBody>
      </p:sp>
      <p:sp>
        <p:nvSpPr>
          <p:cNvPr id="1503" name="Google Shape;1503;p50"/>
          <p:cNvSpPr txBox="1">
            <a:spLocks noGrp="1"/>
          </p:cNvSpPr>
          <p:nvPr>
            <p:ph type="subTitle" idx="3"/>
          </p:nvPr>
        </p:nvSpPr>
        <p:spPr>
          <a:xfrm>
            <a:off x="726985" y="2898828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dapp/src directory, build the user interface using React.js</a:t>
            </a:r>
          </a:p>
        </p:txBody>
      </p:sp>
      <p:sp>
        <p:nvSpPr>
          <p:cNvPr id="1504" name="Google Shape;1504;p50"/>
          <p:cNvSpPr txBox="1">
            <a:spLocks noGrp="1"/>
          </p:cNvSpPr>
          <p:nvPr>
            <p:ph type="subTitle" idx="4"/>
          </p:nvPr>
        </p:nvSpPr>
        <p:spPr>
          <a:xfrm>
            <a:off x="726985" y="2572286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Frontend</a:t>
            </a:r>
          </a:p>
        </p:txBody>
      </p:sp>
      <p:sp>
        <p:nvSpPr>
          <p:cNvPr id="1505" name="Google Shape;1505;p50"/>
          <p:cNvSpPr txBox="1">
            <a:spLocks noGrp="1"/>
          </p:cNvSpPr>
          <p:nvPr>
            <p:ph type="subTitle" idx="5"/>
          </p:nvPr>
        </p:nvSpPr>
        <p:spPr>
          <a:xfrm>
            <a:off x="720000" y="3834088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payment directory, processing payment logic (buying KWT tokens via PayPal)</a:t>
            </a:r>
          </a:p>
        </p:txBody>
      </p:sp>
      <p:sp>
        <p:nvSpPr>
          <p:cNvPr id="1506" name="Google Shape;1506;p50"/>
          <p:cNvSpPr txBox="1">
            <a:spLocks noGrp="1"/>
          </p:cNvSpPr>
          <p:nvPr>
            <p:ph type="subTitle" idx="6"/>
          </p:nvPr>
        </p:nvSpPr>
        <p:spPr>
          <a:xfrm>
            <a:off x="720000" y="3507546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Backend</a:t>
            </a:r>
          </a:p>
        </p:txBody>
      </p:sp>
      <p:sp>
        <p:nvSpPr>
          <p:cNvPr id="1507" name="Google Shape;1507;p50"/>
          <p:cNvSpPr/>
          <p:nvPr/>
        </p:nvSpPr>
        <p:spPr>
          <a:xfrm>
            <a:off x="3950162" y="1450333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50"/>
          <p:cNvSpPr/>
          <p:nvPr/>
        </p:nvSpPr>
        <p:spPr>
          <a:xfrm>
            <a:off x="3950162" y="2532866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0"/>
          <p:cNvSpPr/>
          <p:nvPr/>
        </p:nvSpPr>
        <p:spPr>
          <a:xfrm>
            <a:off x="3950162" y="3643948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80" y="1141095"/>
            <a:ext cx="3160395" cy="3631565"/>
          </a:xfrm>
          <a:prstGeom prst="rect">
            <a:avLst/>
          </a:prstGeom>
        </p:spPr>
      </p:pic>
      <p:sp>
        <p:nvSpPr>
          <p:cNvPr id="1511" name="Google Shape;1511;p50"/>
          <p:cNvSpPr/>
          <p:nvPr/>
        </p:nvSpPr>
        <p:spPr>
          <a:xfrm>
            <a:off x="5930542" y="2960739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0"/>
          <p:cNvSpPr/>
          <p:nvPr/>
        </p:nvSpPr>
        <p:spPr>
          <a:xfrm>
            <a:off x="5438167" y="3542514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0"/>
          <p:cNvSpPr/>
          <p:nvPr/>
        </p:nvSpPr>
        <p:spPr>
          <a:xfrm>
            <a:off x="5438062" y="4021444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4" name="Google Shape;1514;p50"/>
          <p:cNvCxnSpPr>
            <a:stCxn id="1507" idx="0"/>
            <a:endCxn id="1511" idx="3"/>
          </p:cNvCxnSpPr>
          <p:nvPr/>
        </p:nvCxnSpPr>
        <p:spPr>
          <a:xfrm>
            <a:off x="4947285" y="1882775"/>
            <a:ext cx="982980" cy="12433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50"/>
          <p:cNvCxnSpPr>
            <a:cxnSpLocks/>
            <a:stCxn id="1508" idx="0"/>
            <a:endCxn id="1512" idx="3"/>
          </p:cNvCxnSpPr>
          <p:nvPr/>
        </p:nvCxnSpPr>
        <p:spPr>
          <a:xfrm>
            <a:off x="4947285" y="2965450"/>
            <a:ext cx="490855" cy="742315"/>
          </a:xfrm>
          <a:prstGeom prst="bentConnector3">
            <a:avLst>
              <a:gd name="adj1" fmla="val 500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50"/>
          <p:cNvCxnSpPr>
            <a:stCxn id="1509" idx="0"/>
            <a:endCxn id="1513" idx="3"/>
          </p:cNvCxnSpPr>
          <p:nvPr/>
        </p:nvCxnSpPr>
        <p:spPr>
          <a:xfrm>
            <a:off x="4947285" y="4076700"/>
            <a:ext cx="490855" cy="109855"/>
          </a:xfrm>
          <a:prstGeom prst="bentConnector3">
            <a:avLst>
              <a:gd name="adj1" fmla="val 500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7" name="Google Shape;1517;p50"/>
          <p:cNvGrpSpPr/>
          <p:nvPr/>
        </p:nvGrpSpPr>
        <p:grpSpPr>
          <a:xfrm>
            <a:off x="4275048" y="1629860"/>
            <a:ext cx="347400" cy="458761"/>
            <a:chOff x="2708963" y="3061896"/>
            <a:chExt cx="347400" cy="458761"/>
          </a:xfrm>
        </p:grpSpPr>
        <p:sp>
          <p:nvSpPr>
            <p:cNvPr id="1518" name="Google Shape;1518;p50"/>
            <p:cNvSpPr/>
            <p:nvPr/>
          </p:nvSpPr>
          <p:spPr>
            <a:xfrm>
              <a:off x="2708963" y="3061896"/>
              <a:ext cx="347400" cy="458761"/>
            </a:xfrm>
            <a:custGeom>
              <a:avLst/>
              <a:gdLst/>
              <a:ahLst/>
              <a:cxnLst/>
              <a:rect l="l" t="t" r="r" b="b"/>
              <a:pathLst>
                <a:path w="12132" h="16021" extrusionOk="0">
                  <a:moveTo>
                    <a:pt x="3150" y="0"/>
                  </a:moveTo>
                  <a:cubicBezTo>
                    <a:pt x="3104" y="0"/>
                    <a:pt x="3058" y="14"/>
                    <a:pt x="3020" y="40"/>
                  </a:cubicBezTo>
                  <a:lnTo>
                    <a:pt x="105" y="1984"/>
                  </a:lnTo>
                  <a:cubicBezTo>
                    <a:pt x="39" y="2027"/>
                    <a:pt x="0" y="2101"/>
                    <a:pt x="0" y="2178"/>
                  </a:cubicBezTo>
                  <a:lnTo>
                    <a:pt x="0" y="7694"/>
                  </a:lnTo>
                  <a:cubicBezTo>
                    <a:pt x="0" y="11473"/>
                    <a:pt x="2408" y="14814"/>
                    <a:pt x="5992" y="16008"/>
                  </a:cubicBezTo>
                  <a:cubicBezTo>
                    <a:pt x="6017" y="16016"/>
                    <a:pt x="6042" y="16021"/>
                    <a:pt x="6066" y="16021"/>
                  </a:cubicBezTo>
                  <a:cubicBezTo>
                    <a:pt x="6091" y="16021"/>
                    <a:pt x="6115" y="16016"/>
                    <a:pt x="6140" y="16008"/>
                  </a:cubicBezTo>
                  <a:cubicBezTo>
                    <a:pt x="7896" y="15423"/>
                    <a:pt x="9397" y="14320"/>
                    <a:pt x="10478" y="12819"/>
                  </a:cubicBezTo>
                  <a:cubicBezTo>
                    <a:pt x="11560" y="11317"/>
                    <a:pt x="12132" y="9546"/>
                    <a:pt x="12132" y="7694"/>
                  </a:cubicBezTo>
                  <a:lnTo>
                    <a:pt x="12132" y="5408"/>
                  </a:lnTo>
                  <a:cubicBezTo>
                    <a:pt x="12132" y="5278"/>
                    <a:pt x="12028" y="5173"/>
                    <a:pt x="11897" y="5173"/>
                  </a:cubicBezTo>
                  <a:cubicBezTo>
                    <a:pt x="11768" y="5173"/>
                    <a:pt x="11664" y="5279"/>
                    <a:pt x="11664" y="5408"/>
                  </a:cubicBezTo>
                  <a:lnTo>
                    <a:pt x="11664" y="7694"/>
                  </a:lnTo>
                  <a:cubicBezTo>
                    <a:pt x="11664" y="9446"/>
                    <a:pt x="11122" y="11124"/>
                    <a:pt x="10098" y="12545"/>
                  </a:cubicBezTo>
                  <a:cubicBezTo>
                    <a:pt x="9088" y="13944"/>
                    <a:pt x="7696" y="14978"/>
                    <a:pt x="6067" y="15539"/>
                  </a:cubicBezTo>
                  <a:cubicBezTo>
                    <a:pt x="2715" y="14387"/>
                    <a:pt x="470" y="11245"/>
                    <a:pt x="470" y="7694"/>
                  </a:cubicBezTo>
                  <a:lnTo>
                    <a:pt x="470" y="2304"/>
                  </a:lnTo>
                  <a:lnTo>
                    <a:pt x="3222" y="469"/>
                  </a:lnTo>
                  <a:lnTo>
                    <a:pt x="8912" y="469"/>
                  </a:lnTo>
                  <a:lnTo>
                    <a:pt x="11664" y="2304"/>
                  </a:lnTo>
                  <a:lnTo>
                    <a:pt x="11664" y="4385"/>
                  </a:lnTo>
                  <a:cubicBezTo>
                    <a:pt x="11664" y="4514"/>
                    <a:pt x="11768" y="4620"/>
                    <a:pt x="11898" y="4620"/>
                  </a:cubicBezTo>
                  <a:cubicBezTo>
                    <a:pt x="12028" y="4620"/>
                    <a:pt x="12132" y="4514"/>
                    <a:pt x="12132" y="4385"/>
                  </a:cubicBezTo>
                  <a:lnTo>
                    <a:pt x="12132" y="2178"/>
                  </a:lnTo>
                  <a:cubicBezTo>
                    <a:pt x="12132" y="2101"/>
                    <a:pt x="12094" y="2027"/>
                    <a:pt x="12028" y="1984"/>
                  </a:cubicBezTo>
                  <a:lnTo>
                    <a:pt x="9112" y="40"/>
                  </a:lnTo>
                  <a:cubicBezTo>
                    <a:pt x="9074" y="14"/>
                    <a:pt x="9028" y="0"/>
                    <a:pt x="8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2736996" y="3089929"/>
              <a:ext cx="291332" cy="400976"/>
            </a:xfrm>
            <a:custGeom>
              <a:avLst/>
              <a:gdLst/>
              <a:ahLst/>
              <a:cxnLst/>
              <a:rect l="l" t="t" r="r" b="b"/>
              <a:pathLst>
                <a:path w="10174" h="14003" extrusionOk="0">
                  <a:moveTo>
                    <a:pt x="2468" y="1"/>
                  </a:moveTo>
                  <a:cubicBezTo>
                    <a:pt x="2422" y="1"/>
                    <a:pt x="2376" y="14"/>
                    <a:pt x="2338" y="40"/>
                  </a:cubicBezTo>
                  <a:lnTo>
                    <a:pt x="105" y="1528"/>
                  </a:lnTo>
                  <a:cubicBezTo>
                    <a:pt x="40" y="1573"/>
                    <a:pt x="1" y="1645"/>
                    <a:pt x="1" y="1724"/>
                  </a:cubicBezTo>
                  <a:lnTo>
                    <a:pt x="1" y="6715"/>
                  </a:lnTo>
                  <a:cubicBezTo>
                    <a:pt x="1" y="8304"/>
                    <a:pt x="475" y="9832"/>
                    <a:pt x="1375" y="11136"/>
                  </a:cubicBezTo>
                  <a:cubicBezTo>
                    <a:pt x="2272" y="12436"/>
                    <a:pt x="3526" y="13422"/>
                    <a:pt x="5004" y="13987"/>
                  </a:cubicBezTo>
                  <a:cubicBezTo>
                    <a:pt x="5032" y="13997"/>
                    <a:pt x="5060" y="14002"/>
                    <a:pt x="5088" y="14002"/>
                  </a:cubicBezTo>
                  <a:cubicBezTo>
                    <a:pt x="5116" y="14002"/>
                    <a:pt x="5143" y="13997"/>
                    <a:pt x="5171" y="13987"/>
                  </a:cubicBezTo>
                  <a:cubicBezTo>
                    <a:pt x="6648" y="13422"/>
                    <a:pt x="7904" y="12436"/>
                    <a:pt x="8800" y="11136"/>
                  </a:cubicBezTo>
                  <a:cubicBezTo>
                    <a:pt x="9699" y="9832"/>
                    <a:pt x="10174" y="8304"/>
                    <a:pt x="10174" y="6715"/>
                  </a:cubicBezTo>
                  <a:lnTo>
                    <a:pt x="10174" y="1724"/>
                  </a:lnTo>
                  <a:cubicBezTo>
                    <a:pt x="10174" y="1645"/>
                    <a:pt x="10135" y="1571"/>
                    <a:pt x="10069" y="1528"/>
                  </a:cubicBezTo>
                  <a:lnTo>
                    <a:pt x="7836" y="40"/>
                  </a:lnTo>
                  <a:cubicBezTo>
                    <a:pt x="7798" y="14"/>
                    <a:pt x="7753" y="1"/>
                    <a:pt x="7706" y="1"/>
                  </a:cubicBezTo>
                  <a:lnTo>
                    <a:pt x="5598" y="1"/>
                  </a:lnTo>
                  <a:cubicBezTo>
                    <a:pt x="5469" y="1"/>
                    <a:pt x="5364" y="105"/>
                    <a:pt x="5364" y="235"/>
                  </a:cubicBezTo>
                  <a:cubicBezTo>
                    <a:pt x="5364" y="365"/>
                    <a:pt x="5469" y="469"/>
                    <a:pt x="5598" y="469"/>
                  </a:cubicBezTo>
                  <a:lnTo>
                    <a:pt x="7636" y="469"/>
                  </a:lnTo>
                  <a:lnTo>
                    <a:pt x="9705" y="1849"/>
                  </a:lnTo>
                  <a:lnTo>
                    <a:pt x="9705" y="6715"/>
                  </a:lnTo>
                  <a:cubicBezTo>
                    <a:pt x="9705" y="9746"/>
                    <a:pt x="7895" y="12404"/>
                    <a:pt x="5088" y="13515"/>
                  </a:cubicBezTo>
                  <a:cubicBezTo>
                    <a:pt x="2279" y="12404"/>
                    <a:pt x="470" y="9746"/>
                    <a:pt x="470" y="6715"/>
                  </a:cubicBezTo>
                  <a:lnTo>
                    <a:pt x="470" y="1850"/>
                  </a:lnTo>
                  <a:lnTo>
                    <a:pt x="2538" y="469"/>
                  </a:lnTo>
                  <a:lnTo>
                    <a:pt x="4576" y="469"/>
                  </a:lnTo>
                  <a:cubicBezTo>
                    <a:pt x="4705" y="469"/>
                    <a:pt x="4810" y="365"/>
                    <a:pt x="4810" y="235"/>
                  </a:cubicBezTo>
                  <a:cubicBezTo>
                    <a:pt x="4810" y="105"/>
                    <a:pt x="4705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2792434" y="3145309"/>
              <a:ext cx="180458" cy="236210"/>
            </a:xfrm>
            <a:custGeom>
              <a:avLst/>
              <a:gdLst/>
              <a:ahLst/>
              <a:cxnLst/>
              <a:rect l="l" t="t" r="r" b="b"/>
              <a:pathLst>
                <a:path w="6302" h="8249" extrusionOk="0">
                  <a:moveTo>
                    <a:pt x="3152" y="1449"/>
                  </a:moveTo>
                  <a:cubicBezTo>
                    <a:pt x="3555" y="1449"/>
                    <a:pt x="3885" y="1779"/>
                    <a:pt x="3885" y="2184"/>
                  </a:cubicBezTo>
                  <a:lnTo>
                    <a:pt x="3885" y="3893"/>
                  </a:lnTo>
                  <a:lnTo>
                    <a:pt x="2417" y="3893"/>
                  </a:lnTo>
                  <a:lnTo>
                    <a:pt x="2417" y="2184"/>
                  </a:lnTo>
                  <a:cubicBezTo>
                    <a:pt x="2417" y="1779"/>
                    <a:pt x="2747" y="1449"/>
                    <a:pt x="3152" y="1449"/>
                  </a:cubicBezTo>
                  <a:close/>
                  <a:moveTo>
                    <a:pt x="3152" y="470"/>
                  </a:moveTo>
                  <a:cubicBezTo>
                    <a:pt x="4096" y="470"/>
                    <a:pt x="4864" y="1238"/>
                    <a:pt x="4864" y="2184"/>
                  </a:cubicBezTo>
                  <a:lnTo>
                    <a:pt x="4864" y="3893"/>
                  </a:lnTo>
                  <a:lnTo>
                    <a:pt x="4354" y="3893"/>
                  </a:lnTo>
                  <a:lnTo>
                    <a:pt x="4354" y="2184"/>
                  </a:lnTo>
                  <a:cubicBezTo>
                    <a:pt x="4354" y="1520"/>
                    <a:pt x="3815" y="981"/>
                    <a:pt x="3152" y="981"/>
                  </a:cubicBezTo>
                  <a:cubicBezTo>
                    <a:pt x="2488" y="981"/>
                    <a:pt x="1949" y="1520"/>
                    <a:pt x="1949" y="2184"/>
                  </a:cubicBezTo>
                  <a:lnTo>
                    <a:pt x="1949" y="3893"/>
                  </a:lnTo>
                  <a:lnTo>
                    <a:pt x="1439" y="3893"/>
                  </a:lnTo>
                  <a:lnTo>
                    <a:pt x="1439" y="2184"/>
                  </a:lnTo>
                  <a:lnTo>
                    <a:pt x="1438" y="2184"/>
                  </a:lnTo>
                  <a:cubicBezTo>
                    <a:pt x="1438" y="1238"/>
                    <a:pt x="2206" y="470"/>
                    <a:pt x="3152" y="470"/>
                  </a:cubicBezTo>
                  <a:close/>
                  <a:moveTo>
                    <a:pt x="3152" y="0"/>
                  </a:moveTo>
                  <a:cubicBezTo>
                    <a:pt x="1948" y="0"/>
                    <a:pt x="968" y="980"/>
                    <a:pt x="968" y="2184"/>
                  </a:cubicBezTo>
                  <a:lnTo>
                    <a:pt x="968" y="3893"/>
                  </a:lnTo>
                  <a:lnTo>
                    <a:pt x="235" y="3893"/>
                  </a:lnTo>
                  <a:cubicBezTo>
                    <a:pt x="106" y="3893"/>
                    <a:pt x="0" y="3998"/>
                    <a:pt x="0" y="4127"/>
                  </a:cubicBezTo>
                  <a:lnTo>
                    <a:pt x="0" y="5538"/>
                  </a:lnTo>
                  <a:cubicBezTo>
                    <a:pt x="0" y="5668"/>
                    <a:pt x="106" y="5772"/>
                    <a:pt x="235" y="5772"/>
                  </a:cubicBezTo>
                  <a:cubicBezTo>
                    <a:pt x="365" y="5772"/>
                    <a:pt x="470" y="5668"/>
                    <a:pt x="470" y="5538"/>
                  </a:cubicBezTo>
                  <a:lnTo>
                    <a:pt x="470" y="4362"/>
                  </a:lnTo>
                  <a:lnTo>
                    <a:pt x="5832" y="4362"/>
                  </a:lnTo>
                  <a:lnTo>
                    <a:pt x="5832" y="7781"/>
                  </a:lnTo>
                  <a:lnTo>
                    <a:pt x="470" y="7781"/>
                  </a:lnTo>
                  <a:lnTo>
                    <a:pt x="470" y="6561"/>
                  </a:lnTo>
                  <a:cubicBezTo>
                    <a:pt x="470" y="6431"/>
                    <a:pt x="365" y="6326"/>
                    <a:pt x="235" y="6326"/>
                  </a:cubicBezTo>
                  <a:cubicBezTo>
                    <a:pt x="106" y="6326"/>
                    <a:pt x="0" y="6431"/>
                    <a:pt x="0" y="6561"/>
                  </a:cubicBezTo>
                  <a:lnTo>
                    <a:pt x="0" y="8015"/>
                  </a:lnTo>
                  <a:cubicBezTo>
                    <a:pt x="0" y="8145"/>
                    <a:pt x="106" y="8249"/>
                    <a:pt x="235" y="8249"/>
                  </a:cubicBezTo>
                  <a:lnTo>
                    <a:pt x="6067" y="8249"/>
                  </a:lnTo>
                  <a:cubicBezTo>
                    <a:pt x="6197" y="8249"/>
                    <a:pt x="6302" y="8145"/>
                    <a:pt x="6302" y="8015"/>
                  </a:cubicBezTo>
                  <a:lnTo>
                    <a:pt x="6302" y="4127"/>
                  </a:lnTo>
                  <a:cubicBezTo>
                    <a:pt x="6302" y="3998"/>
                    <a:pt x="6197" y="3892"/>
                    <a:pt x="6067" y="3892"/>
                  </a:cubicBezTo>
                  <a:lnTo>
                    <a:pt x="5334" y="3892"/>
                  </a:lnTo>
                  <a:lnTo>
                    <a:pt x="5334" y="2184"/>
                  </a:lnTo>
                  <a:cubicBezTo>
                    <a:pt x="5334" y="980"/>
                    <a:pt x="4354" y="0"/>
                    <a:pt x="3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2862017" y="3284561"/>
              <a:ext cx="41292" cy="69096"/>
            </a:xfrm>
            <a:custGeom>
              <a:avLst/>
              <a:gdLst/>
              <a:ahLst/>
              <a:cxnLst/>
              <a:rect l="l" t="t" r="r" b="b"/>
              <a:pathLst>
                <a:path w="1442" h="2413" extrusionOk="0">
                  <a:moveTo>
                    <a:pt x="722" y="469"/>
                  </a:moveTo>
                  <a:cubicBezTo>
                    <a:pt x="860" y="469"/>
                    <a:pt x="973" y="581"/>
                    <a:pt x="973" y="720"/>
                  </a:cubicBezTo>
                  <a:cubicBezTo>
                    <a:pt x="973" y="858"/>
                    <a:pt x="860" y="971"/>
                    <a:pt x="722" y="971"/>
                  </a:cubicBezTo>
                  <a:cubicBezTo>
                    <a:pt x="583" y="971"/>
                    <a:pt x="470" y="858"/>
                    <a:pt x="470" y="720"/>
                  </a:cubicBezTo>
                  <a:cubicBezTo>
                    <a:pt x="470" y="581"/>
                    <a:pt x="583" y="469"/>
                    <a:pt x="722" y="469"/>
                  </a:cubicBezTo>
                  <a:close/>
                  <a:moveTo>
                    <a:pt x="722" y="0"/>
                  </a:moveTo>
                  <a:cubicBezTo>
                    <a:pt x="323" y="0"/>
                    <a:pt x="1" y="323"/>
                    <a:pt x="1" y="720"/>
                  </a:cubicBezTo>
                  <a:cubicBezTo>
                    <a:pt x="1" y="1035"/>
                    <a:pt x="203" y="1304"/>
                    <a:pt x="487" y="1401"/>
                  </a:cubicBezTo>
                  <a:lnTo>
                    <a:pt x="487" y="2178"/>
                  </a:lnTo>
                  <a:cubicBezTo>
                    <a:pt x="487" y="2308"/>
                    <a:pt x="591" y="2413"/>
                    <a:pt x="721" y="2413"/>
                  </a:cubicBezTo>
                  <a:lnTo>
                    <a:pt x="722" y="2413"/>
                  </a:lnTo>
                  <a:cubicBezTo>
                    <a:pt x="851" y="2413"/>
                    <a:pt x="955" y="2307"/>
                    <a:pt x="955" y="2178"/>
                  </a:cubicBezTo>
                  <a:lnTo>
                    <a:pt x="955" y="1401"/>
                  </a:lnTo>
                  <a:cubicBezTo>
                    <a:pt x="1239" y="1304"/>
                    <a:pt x="1441" y="1035"/>
                    <a:pt x="1441" y="720"/>
                  </a:cubicBezTo>
                  <a:cubicBezTo>
                    <a:pt x="1441" y="323"/>
                    <a:pt x="1119" y="0"/>
                    <a:pt x="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50"/>
          <p:cNvGrpSpPr/>
          <p:nvPr/>
        </p:nvGrpSpPr>
        <p:grpSpPr>
          <a:xfrm>
            <a:off x="4290474" y="2755909"/>
            <a:ext cx="316560" cy="417928"/>
            <a:chOff x="5293243" y="3866253"/>
            <a:chExt cx="316560" cy="417928"/>
          </a:xfrm>
        </p:grpSpPr>
        <p:sp>
          <p:nvSpPr>
            <p:cNvPr id="1523" name="Google Shape;1523;p50"/>
            <p:cNvSpPr/>
            <p:nvPr/>
          </p:nvSpPr>
          <p:spPr>
            <a:xfrm>
              <a:off x="5293243" y="3942336"/>
              <a:ext cx="316560" cy="265847"/>
            </a:xfrm>
            <a:custGeom>
              <a:avLst/>
              <a:gdLst/>
              <a:ahLst/>
              <a:cxnLst/>
              <a:rect l="l" t="t" r="r" b="b"/>
              <a:pathLst>
                <a:path w="11055" h="9284" extrusionOk="0">
                  <a:moveTo>
                    <a:pt x="5527" y="1313"/>
                  </a:moveTo>
                  <a:cubicBezTo>
                    <a:pt x="6044" y="1313"/>
                    <a:pt x="6538" y="1475"/>
                    <a:pt x="6948" y="1768"/>
                  </a:cubicBezTo>
                  <a:lnTo>
                    <a:pt x="4106" y="1768"/>
                  </a:lnTo>
                  <a:cubicBezTo>
                    <a:pt x="4518" y="1473"/>
                    <a:pt x="5010" y="1313"/>
                    <a:pt x="5527" y="1313"/>
                  </a:cubicBezTo>
                  <a:close/>
                  <a:moveTo>
                    <a:pt x="5528" y="427"/>
                  </a:moveTo>
                  <a:lnTo>
                    <a:pt x="5528" y="427"/>
                  </a:lnTo>
                  <a:cubicBezTo>
                    <a:pt x="6568" y="427"/>
                    <a:pt x="7577" y="935"/>
                    <a:pt x="8199" y="1768"/>
                  </a:cubicBezTo>
                  <a:lnTo>
                    <a:pt x="7599" y="1768"/>
                  </a:lnTo>
                  <a:cubicBezTo>
                    <a:pt x="7059" y="1206"/>
                    <a:pt x="6310" y="885"/>
                    <a:pt x="5527" y="885"/>
                  </a:cubicBezTo>
                  <a:cubicBezTo>
                    <a:pt x="4745" y="885"/>
                    <a:pt x="3987" y="1213"/>
                    <a:pt x="3456" y="1768"/>
                  </a:cubicBezTo>
                  <a:lnTo>
                    <a:pt x="2858" y="1768"/>
                  </a:lnTo>
                  <a:cubicBezTo>
                    <a:pt x="3482" y="933"/>
                    <a:pt x="4473" y="427"/>
                    <a:pt x="5528" y="427"/>
                  </a:cubicBezTo>
                  <a:close/>
                  <a:moveTo>
                    <a:pt x="6932" y="3082"/>
                  </a:moveTo>
                  <a:cubicBezTo>
                    <a:pt x="7032" y="3291"/>
                    <a:pt x="7085" y="3521"/>
                    <a:pt x="7085" y="3756"/>
                  </a:cubicBezTo>
                  <a:lnTo>
                    <a:pt x="7085" y="4199"/>
                  </a:lnTo>
                  <a:cubicBezTo>
                    <a:pt x="7057" y="4349"/>
                    <a:pt x="6980" y="4424"/>
                    <a:pt x="6856" y="4427"/>
                  </a:cubicBezTo>
                  <a:cubicBezTo>
                    <a:pt x="6730" y="4427"/>
                    <a:pt x="6627" y="4319"/>
                    <a:pt x="6627" y="4199"/>
                  </a:cubicBezTo>
                  <a:lnTo>
                    <a:pt x="6627" y="3756"/>
                  </a:lnTo>
                  <a:cubicBezTo>
                    <a:pt x="6627" y="3502"/>
                    <a:pt x="6541" y="3268"/>
                    <a:pt x="6395" y="3082"/>
                  </a:cubicBezTo>
                  <a:close/>
                  <a:moveTo>
                    <a:pt x="2737" y="3082"/>
                  </a:moveTo>
                  <a:cubicBezTo>
                    <a:pt x="2641" y="3380"/>
                    <a:pt x="2656" y="3801"/>
                    <a:pt x="2658" y="4208"/>
                  </a:cubicBezTo>
                  <a:cubicBezTo>
                    <a:pt x="2643" y="4350"/>
                    <a:pt x="2565" y="4426"/>
                    <a:pt x="2424" y="4437"/>
                  </a:cubicBezTo>
                  <a:cubicBezTo>
                    <a:pt x="2286" y="4422"/>
                    <a:pt x="2212" y="4346"/>
                    <a:pt x="2199" y="4208"/>
                  </a:cubicBezTo>
                  <a:cubicBezTo>
                    <a:pt x="2188" y="3843"/>
                    <a:pt x="2196" y="3430"/>
                    <a:pt x="2268" y="3082"/>
                  </a:cubicBezTo>
                  <a:close/>
                  <a:moveTo>
                    <a:pt x="5527" y="0"/>
                  </a:moveTo>
                  <a:cubicBezTo>
                    <a:pt x="4243" y="0"/>
                    <a:pt x="3024" y="674"/>
                    <a:pt x="2340" y="1768"/>
                  </a:cubicBezTo>
                  <a:lnTo>
                    <a:pt x="215" y="1768"/>
                  </a:lnTo>
                  <a:cubicBezTo>
                    <a:pt x="96" y="1768"/>
                    <a:pt x="1" y="1865"/>
                    <a:pt x="1" y="1983"/>
                  </a:cubicBezTo>
                  <a:lnTo>
                    <a:pt x="1" y="2868"/>
                  </a:lnTo>
                  <a:cubicBezTo>
                    <a:pt x="1" y="2986"/>
                    <a:pt x="96" y="3082"/>
                    <a:pt x="215" y="3082"/>
                  </a:cubicBezTo>
                  <a:lnTo>
                    <a:pt x="1832" y="3082"/>
                  </a:lnTo>
                  <a:cubicBezTo>
                    <a:pt x="1768" y="3434"/>
                    <a:pt x="1762" y="3841"/>
                    <a:pt x="1771" y="4208"/>
                  </a:cubicBezTo>
                  <a:cubicBezTo>
                    <a:pt x="1807" y="4602"/>
                    <a:pt x="2021" y="4820"/>
                    <a:pt x="2414" y="4865"/>
                  </a:cubicBezTo>
                  <a:cubicBezTo>
                    <a:pt x="2418" y="4865"/>
                    <a:pt x="2421" y="4865"/>
                    <a:pt x="2424" y="4865"/>
                  </a:cubicBezTo>
                  <a:cubicBezTo>
                    <a:pt x="2757" y="4865"/>
                    <a:pt x="3085" y="4535"/>
                    <a:pt x="3085" y="4208"/>
                  </a:cubicBezTo>
                  <a:cubicBezTo>
                    <a:pt x="3070" y="3848"/>
                    <a:pt x="3084" y="3415"/>
                    <a:pt x="3179" y="3082"/>
                  </a:cubicBezTo>
                  <a:lnTo>
                    <a:pt x="3661" y="3082"/>
                  </a:lnTo>
                  <a:cubicBezTo>
                    <a:pt x="3528" y="3449"/>
                    <a:pt x="3518" y="3962"/>
                    <a:pt x="3543" y="4362"/>
                  </a:cubicBezTo>
                  <a:cubicBezTo>
                    <a:pt x="3543" y="4480"/>
                    <a:pt x="3639" y="4575"/>
                    <a:pt x="3757" y="4575"/>
                  </a:cubicBezTo>
                  <a:cubicBezTo>
                    <a:pt x="3875" y="4575"/>
                    <a:pt x="3971" y="4480"/>
                    <a:pt x="3971" y="4362"/>
                  </a:cubicBezTo>
                  <a:cubicBezTo>
                    <a:pt x="3940" y="3969"/>
                    <a:pt x="3957" y="3428"/>
                    <a:pt x="4124" y="3082"/>
                  </a:cubicBezTo>
                  <a:lnTo>
                    <a:pt x="4660" y="3082"/>
                  </a:lnTo>
                  <a:cubicBezTo>
                    <a:pt x="4508" y="3279"/>
                    <a:pt x="4431" y="3504"/>
                    <a:pt x="4428" y="3756"/>
                  </a:cubicBezTo>
                  <a:lnTo>
                    <a:pt x="4428" y="5527"/>
                  </a:lnTo>
                  <a:cubicBezTo>
                    <a:pt x="4428" y="6124"/>
                    <a:pt x="4929" y="6626"/>
                    <a:pt x="5527" y="6626"/>
                  </a:cubicBezTo>
                  <a:cubicBezTo>
                    <a:pt x="6126" y="6626"/>
                    <a:pt x="6627" y="6116"/>
                    <a:pt x="6627" y="5527"/>
                  </a:cubicBezTo>
                  <a:cubicBezTo>
                    <a:pt x="6627" y="5409"/>
                    <a:pt x="6531" y="5314"/>
                    <a:pt x="6414" y="5314"/>
                  </a:cubicBezTo>
                  <a:cubicBezTo>
                    <a:pt x="6295" y="5314"/>
                    <a:pt x="6200" y="5409"/>
                    <a:pt x="6200" y="5527"/>
                  </a:cubicBezTo>
                  <a:cubicBezTo>
                    <a:pt x="6200" y="5870"/>
                    <a:pt x="5868" y="6199"/>
                    <a:pt x="5527" y="6199"/>
                  </a:cubicBezTo>
                  <a:cubicBezTo>
                    <a:pt x="5187" y="6199"/>
                    <a:pt x="4856" y="5870"/>
                    <a:pt x="4856" y="5527"/>
                  </a:cubicBezTo>
                  <a:lnTo>
                    <a:pt x="4856" y="3756"/>
                  </a:lnTo>
                  <a:cubicBezTo>
                    <a:pt x="4856" y="3390"/>
                    <a:pt x="5159" y="3084"/>
                    <a:pt x="5527" y="3084"/>
                  </a:cubicBezTo>
                  <a:cubicBezTo>
                    <a:pt x="5895" y="3084"/>
                    <a:pt x="6200" y="3386"/>
                    <a:pt x="6200" y="3756"/>
                  </a:cubicBezTo>
                  <a:lnTo>
                    <a:pt x="6200" y="4199"/>
                  </a:lnTo>
                  <a:cubicBezTo>
                    <a:pt x="6200" y="4542"/>
                    <a:pt x="6495" y="4855"/>
                    <a:pt x="6856" y="4855"/>
                  </a:cubicBezTo>
                  <a:cubicBezTo>
                    <a:pt x="7194" y="4855"/>
                    <a:pt x="7513" y="4540"/>
                    <a:pt x="7513" y="4199"/>
                  </a:cubicBezTo>
                  <a:cubicBezTo>
                    <a:pt x="7530" y="3843"/>
                    <a:pt x="7510" y="3401"/>
                    <a:pt x="7395" y="3082"/>
                  </a:cubicBezTo>
                  <a:lnTo>
                    <a:pt x="7876" y="3082"/>
                  </a:lnTo>
                  <a:cubicBezTo>
                    <a:pt x="7939" y="3300"/>
                    <a:pt x="7971" y="3527"/>
                    <a:pt x="7971" y="3756"/>
                  </a:cubicBezTo>
                  <a:lnTo>
                    <a:pt x="7971" y="5527"/>
                  </a:lnTo>
                  <a:cubicBezTo>
                    <a:pt x="7971" y="6859"/>
                    <a:pt x="6859" y="7970"/>
                    <a:pt x="5527" y="7970"/>
                  </a:cubicBezTo>
                  <a:cubicBezTo>
                    <a:pt x="4195" y="7970"/>
                    <a:pt x="3085" y="6874"/>
                    <a:pt x="3085" y="5527"/>
                  </a:cubicBezTo>
                  <a:cubicBezTo>
                    <a:pt x="3085" y="5409"/>
                    <a:pt x="2988" y="5314"/>
                    <a:pt x="2871" y="5314"/>
                  </a:cubicBezTo>
                  <a:cubicBezTo>
                    <a:pt x="2753" y="5314"/>
                    <a:pt x="2658" y="5409"/>
                    <a:pt x="2658" y="5527"/>
                  </a:cubicBezTo>
                  <a:cubicBezTo>
                    <a:pt x="2658" y="7110"/>
                    <a:pt x="3945" y="8397"/>
                    <a:pt x="5527" y="8397"/>
                  </a:cubicBezTo>
                  <a:cubicBezTo>
                    <a:pt x="7111" y="8397"/>
                    <a:pt x="8398" y="7092"/>
                    <a:pt x="8398" y="5527"/>
                  </a:cubicBezTo>
                  <a:lnTo>
                    <a:pt x="8398" y="3756"/>
                  </a:lnTo>
                  <a:cubicBezTo>
                    <a:pt x="8398" y="3528"/>
                    <a:pt x="8371" y="3301"/>
                    <a:pt x="8319" y="3082"/>
                  </a:cubicBezTo>
                  <a:lnTo>
                    <a:pt x="8788" y="3082"/>
                  </a:lnTo>
                  <a:cubicBezTo>
                    <a:pt x="8834" y="3302"/>
                    <a:pt x="8856" y="3529"/>
                    <a:pt x="8856" y="3756"/>
                  </a:cubicBezTo>
                  <a:lnTo>
                    <a:pt x="8856" y="5527"/>
                  </a:lnTo>
                  <a:cubicBezTo>
                    <a:pt x="8856" y="7362"/>
                    <a:pt x="7363" y="8856"/>
                    <a:pt x="5527" y="8856"/>
                  </a:cubicBezTo>
                  <a:cubicBezTo>
                    <a:pt x="3693" y="8856"/>
                    <a:pt x="2199" y="7336"/>
                    <a:pt x="2199" y="5527"/>
                  </a:cubicBezTo>
                  <a:cubicBezTo>
                    <a:pt x="2199" y="5409"/>
                    <a:pt x="2103" y="5314"/>
                    <a:pt x="1985" y="5314"/>
                  </a:cubicBezTo>
                  <a:cubicBezTo>
                    <a:pt x="1867" y="5314"/>
                    <a:pt x="1771" y="5409"/>
                    <a:pt x="1771" y="5527"/>
                  </a:cubicBezTo>
                  <a:cubicBezTo>
                    <a:pt x="1771" y="7568"/>
                    <a:pt x="3487" y="9284"/>
                    <a:pt x="5527" y="9284"/>
                  </a:cubicBezTo>
                  <a:cubicBezTo>
                    <a:pt x="7569" y="9284"/>
                    <a:pt x="9284" y="7598"/>
                    <a:pt x="9284" y="5527"/>
                  </a:cubicBezTo>
                  <a:lnTo>
                    <a:pt x="9284" y="3756"/>
                  </a:lnTo>
                  <a:cubicBezTo>
                    <a:pt x="9284" y="3530"/>
                    <a:pt x="9264" y="3303"/>
                    <a:pt x="9223" y="3082"/>
                  </a:cubicBezTo>
                  <a:lnTo>
                    <a:pt x="10841" y="3082"/>
                  </a:lnTo>
                  <a:cubicBezTo>
                    <a:pt x="10959" y="3082"/>
                    <a:pt x="11055" y="2986"/>
                    <a:pt x="11055" y="2868"/>
                  </a:cubicBezTo>
                  <a:lnTo>
                    <a:pt x="11055" y="1983"/>
                  </a:lnTo>
                  <a:cubicBezTo>
                    <a:pt x="11055" y="1865"/>
                    <a:pt x="10959" y="1768"/>
                    <a:pt x="10841" y="1768"/>
                  </a:cubicBezTo>
                  <a:lnTo>
                    <a:pt x="10422" y="1768"/>
                  </a:lnTo>
                  <a:cubicBezTo>
                    <a:pt x="10303" y="1768"/>
                    <a:pt x="10208" y="1865"/>
                    <a:pt x="10208" y="1983"/>
                  </a:cubicBezTo>
                  <a:cubicBezTo>
                    <a:pt x="10208" y="2100"/>
                    <a:pt x="10303" y="2197"/>
                    <a:pt x="10422" y="2197"/>
                  </a:cubicBezTo>
                  <a:lnTo>
                    <a:pt x="10628" y="2197"/>
                  </a:lnTo>
                  <a:lnTo>
                    <a:pt x="10628" y="2654"/>
                  </a:lnTo>
                  <a:lnTo>
                    <a:pt x="428" y="2654"/>
                  </a:lnTo>
                  <a:lnTo>
                    <a:pt x="428" y="2197"/>
                  </a:lnTo>
                  <a:lnTo>
                    <a:pt x="9490" y="2197"/>
                  </a:lnTo>
                  <a:cubicBezTo>
                    <a:pt x="9608" y="2197"/>
                    <a:pt x="9703" y="2100"/>
                    <a:pt x="9703" y="1983"/>
                  </a:cubicBezTo>
                  <a:cubicBezTo>
                    <a:pt x="9703" y="1865"/>
                    <a:pt x="9608" y="1768"/>
                    <a:pt x="9490" y="1768"/>
                  </a:cubicBezTo>
                  <a:lnTo>
                    <a:pt x="8716" y="1768"/>
                  </a:lnTo>
                  <a:cubicBezTo>
                    <a:pt x="8036" y="681"/>
                    <a:pt x="6813" y="0"/>
                    <a:pt x="5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5392892" y="4087773"/>
              <a:ext cx="115485" cy="69698"/>
            </a:xfrm>
            <a:custGeom>
              <a:avLst/>
              <a:gdLst/>
              <a:ahLst/>
              <a:cxnLst/>
              <a:rect l="l" t="t" r="r" b="b"/>
              <a:pathLst>
                <a:path w="4033" h="2434" extrusionOk="0">
                  <a:moveTo>
                    <a:pt x="277" y="1"/>
                  </a:moveTo>
                  <a:cubicBezTo>
                    <a:pt x="159" y="1"/>
                    <a:pt x="63" y="97"/>
                    <a:pt x="63" y="215"/>
                  </a:cubicBezTo>
                  <a:cubicBezTo>
                    <a:pt x="1" y="1368"/>
                    <a:pt x="850" y="2433"/>
                    <a:pt x="2047" y="2433"/>
                  </a:cubicBezTo>
                  <a:cubicBezTo>
                    <a:pt x="3143" y="2433"/>
                    <a:pt x="4033" y="1543"/>
                    <a:pt x="4033" y="448"/>
                  </a:cubicBezTo>
                  <a:cubicBezTo>
                    <a:pt x="4033" y="330"/>
                    <a:pt x="3937" y="235"/>
                    <a:pt x="3819" y="235"/>
                  </a:cubicBezTo>
                  <a:cubicBezTo>
                    <a:pt x="3701" y="235"/>
                    <a:pt x="3605" y="330"/>
                    <a:pt x="3605" y="448"/>
                  </a:cubicBezTo>
                  <a:cubicBezTo>
                    <a:pt x="3605" y="1307"/>
                    <a:pt x="2907" y="2005"/>
                    <a:pt x="2047" y="2005"/>
                  </a:cubicBezTo>
                  <a:cubicBezTo>
                    <a:pt x="1088" y="2005"/>
                    <a:pt x="414" y="1127"/>
                    <a:pt x="491" y="215"/>
                  </a:cubicBezTo>
                  <a:cubicBezTo>
                    <a:pt x="491" y="97"/>
                    <a:pt x="395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5445409" y="4043761"/>
              <a:ext cx="12256" cy="64028"/>
            </a:xfrm>
            <a:custGeom>
              <a:avLst/>
              <a:gdLst/>
              <a:ahLst/>
              <a:cxnLst/>
              <a:rect l="l" t="t" r="r" b="b"/>
              <a:pathLst>
                <a:path w="428" h="2236" extrusionOk="0">
                  <a:moveTo>
                    <a:pt x="213" y="0"/>
                  </a:moveTo>
                  <a:cubicBezTo>
                    <a:pt x="95" y="0"/>
                    <a:pt x="0" y="96"/>
                    <a:pt x="0" y="214"/>
                  </a:cubicBezTo>
                  <a:lnTo>
                    <a:pt x="0" y="2022"/>
                  </a:lnTo>
                  <a:cubicBezTo>
                    <a:pt x="0" y="2140"/>
                    <a:pt x="95" y="2236"/>
                    <a:pt x="213" y="2236"/>
                  </a:cubicBezTo>
                  <a:cubicBezTo>
                    <a:pt x="332" y="2236"/>
                    <a:pt x="427" y="2140"/>
                    <a:pt x="427" y="2022"/>
                  </a:cubicBezTo>
                  <a:lnTo>
                    <a:pt x="427" y="214"/>
                  </a:lnTo>
                  <a:cubicBezTo>
                    <a:pt x="427" y="96"/>
                    <a:pt x="332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5293243" y="3866253"/>
              <a:ext cx="88339" cy="88339"/>
            </a:xfrm>
            <a:custGeom>
              <a:avLst/>
              <a:gdLst/>
              <a:ahLst/>
              <a:cxnLst/>
              <a:rect l="l" t="t" r="r" b="b"/>
              <a:pathLst>
                <a:path w="3085" h="3085" extrusionOk="0">
                  <a:moveTo>
                    <a:pt x="2658" y="427"/>
                  </a:moveTo>
                  <a:lnTo>
                    <a:pt x="2658" y="893"/>
                  </a:lnTo>
                  <a:lnTo>
                    <a:pt x="1099" y="893"/>
                  </a:lnTo>
                  <a:cubicBezTo>
                    <a:pt x="981" y="893"/>
                    <a:pt x="886" y="988"/>
                    <a:pt x="886" y="1106"/>
                  </a:cubicBezTo>
                  <a:lnTo>
                    <a:pt x="886" y="2657"/>
                  </a:lnTo>
                  <a:lnTo>
                    <a:pt x="428" y="2657"/>
                  </a:lnTo>
                  <a:lnTo>
                    <a:pt x="428" y="427"/>
                  </a:lnTo>
                  <a:close/>
                  <a:moveTo>
                    <a:pt x="214" y="0"/>
                  </a:moveTo>
                  <a:cubicBezTo>
                    <a:pt x="96" y="0"/>
                    <a:pt x="1" y="95"/>
                    <a:pt x="1" y="213"/>
                  </a:cubicBezTo>
                  <a:lnTo>
                    <a:pt x="1" y="2870"/>
                  </a:lnTo>
                  <a:cubicBezTo>
                    <a:pt x="1" y="2989"/>
                    <a:pt x="96" y="3084"/>
                    <a:pt x="214" y="3084"/>
                  </a:cubicBezTo>
                  <a:lnTo>
                    <a:pt x="1100" y="3084"/>
                  </a:lnTo>
                  <a:cubicBezTo>
                    <a:pt x="1218" y="3084"/>
                    <a:pt x="1314" y="2989"/>
                    <a:pt x="1314" y="2870"/>
                  </a:cubicBezTo>
                  <a:lnTo>
                    <a:pt x="1314" y="1319"/>
                  </a:lnTo>
                  <a:lnTo>
                    <a:pt x="2872" y="1319"/>
                  </a:lnTo>
                  <a:cubicBezTo>
                    <a:pt x="2989" y="1318"/>
                    <a:pt x="3085" y="1217"/>
                    <a:pt x="3085" y="1100"/>
                  </a:cubicBezTo>
                  <a:lnTo>
                    <a:pt x="3085" y="213"/>
                  </a:lnTo>
                  <a:cubicBezTo>
                    <a:pt x="3085" y="95"/>
                    <a:pt x="2989" y="0"/>
                    <a:pt x="2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5521492" y="3866253"/>
              <a:ext cx="88310" cy="88339"/>
            </a:xfrm>
            <a:custGeom>
              <a:avLst/>
              <a:gdLst/>
              <a:ahLst/>
              <a:cxnLst/>
              <a:rect l="l" t="t" r="r" b="b"/>
              <a:pathLst>
                <a:path w="3084" h="3085" extrusionOk="0">
                  <a:moveTo>
                    <a:pt x="2657" y="427"/>
                  </a:moveTo>
                  <a:lnTo>
                    <a:pt x="2657" y="2657"/>
                  </a:lnTo>
                  <a:lnTo>
                    <a:pt x="2199" y="2657"/>
                  </a:lnTo>
                  <a:lnTo>
                    <a:pt x="2199" y="1106"/>
                  </a:lnTo>
                  <a:cubicBezTo>
                    <a:pt x="2199" y="988"/>
                    <a:pt x="2103" y="893"/>
                    <a:pt x="1986" y="893"/>
                  </a:cubicBezTo>
                  <a:lnTo>
                    <a:pt x="427" y="893"/>
                  </a:lnTo>
                  <a:lnTo>
                    <a:pt x="427" y="427"/>
                  </a:lnTo>
                  <a:close/>
                  <a:moveTo>
                    <a:pt x="213" y="0"/>
                  </a:moveTo>
                  <a:cubicBezTo>
                    <a:pt x="95" y="0"/>
                    <a:pt x="0" y="95"/>
                    <a:pt x="0" y="214"/>
                  </a:cubicBezTo>
                  <a:lnTo>
                    <a:pt x="0" y="1100"/>
                  </a:lnTo>
                  <a:cubicBezTo>
                    <a:pt x="0" y="1217"/>
                    <a:pt x="95" y="1318"/>
                    <a:pt x="212" y="1319"/>
                  </a:cubicBezTo>
                  <a:lnTo>
                    <a:pt x="1771" y="1319"/>
                  </a:lnTo>
                  <a:lnTo>
                    <a:pt x="1771" y="2871"/>
                  </a:lnTo>
                  <a:cubicBezTo>
                    <a:pt x="1771" y="2989"/>
                    <a:pt x="1867" y="3084"/>
                    <a:pt x="1985" y="3084"/>
                  </a:cubicBezTo>
                  <a:lnTo>
                    <a:pt x="2870" y="3084"/>
                  </a:lnTo>
                  <a:cubicBezTo>
                    <a:pt x="2988" y="3084"/>
                    <a:pt x="3084" y="2989"/>
                    <a:pt x="3084" y="2871"/>
                  </a:cubicBezTo>
                  <a:lnTo>
                    <a:pt x="3084" y="214"/>
                  </a:lnTo>
                  <a:cubicBezTo>
                    <a:pt x="3084" y="95"/>
                    <a:pt x="2988" y="0"/>
                    <a:pt x="2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293243" y="4195813"/>
              <a:ext cx="88339" cy="88368"/>
            </a:xfrm>
            <a:custGeom>
              <a:avLst/>
              <a:gdLst/>
              <a:ahLst/>
              <a:cxnLst/>
              <a:rect l="l" t="t" r="r" b="b"/>
              <a:pathLst>
                <a:path w="3085" h="3086" extrusionOk="0">
                  <a:moveTo>
                    <a:pt x="215" y="0"/>
                  </a:moveTo>
                  <a:cubicBezTo>
                    <a:pt x="96" y="0"/>
                    <a:pt x="1" y="97"/>
                    <a:pt x="1" y="215"/>
                  </a:cubicBezTo>
                  <a:lnTo>
                    <a:pt x="1" y="1078"/>
                  </a:lnTo>
                  <a:cubicBezTo>
                    <a:pt x="1" y="1196"/>
                    <a:pt x="96" y="1291"/>
                    <a:pt x="215" y="1291"/>
                  </a:cubicBezTo>
                  <a:cubicBezTo>
                    <a:pt x="333" y="1291"/>
                    <a:pt x="428" y="1196"/>
                    <a:pt x="428" y="1078"/>
                  </a:cubicBezTo>
                  <a:lnTo>
                    <a:pt x="428" y="429"/>
                  </a:lnTo>
                  <a:lnTo>
                    <a:pt x="886" y="429"/>
                  </a:lnTo>
                  <a:lnTo>
                    <a:pt x="886" y="1979"/>
                  </a:lnTo>
                  <a:cubicBezTo>
                    <a:pt x="886" y="2097"/>
                    <a:pt x="981" y="2193"/>
                    <a:pt x="1099" y="2193"/>
                  </a:cubicBezTo>
                  <a:lnTo>
                    <a:pt x="2658" y="2193"/>
                  </a:lnTo>
                  <a:lnTo>
                    <a:pt x="2658" y="2658"/>
                  </a:lnTo>
                  <a:lnTo>
                    <a:pt x="428" y="2658"/>
                  </a:lnTo>
                  <a:lnTo>
                    <a:pt x="428" y="2009"/>
                  </a:lnTo>
                  <a:cubicBezTo>
                    <a:pt x="428" y="1891"/>
                    <a:pt x="333" y="1796"/>
                    <a:pt x="215" y="1796"/>
                  </a:cubicBezTo>
                  <a:cubicBezTo>
                    <a:pt x="96" y="1796"/>
                    <a:pt x="1" y="1891"/>
                    <a:pt x="1" y="2009"/>
                  </a:cubicBezTo>
                  <a:lnTo>
                    <a:pt x="1" y="2871"/>
                  </a:lnTo>
                  <a:cubicBezTo>
                    <a:pt x="1" y="2989"/>
                    <a:pt x="96" y="3085"/>
                    <a:pt x="215" y="3085"/>
                  </a:cubicBezTo>
                  <a:lnTo>
                    <a:pt x="2871" y="3085"/>
                  </a:lnTo>
                  <a:cubicBezTo>
                    <a:pt x="2988" y="3085"/>
                    <a:pt x="3085" y="2989"/>
                    <a:pt x="3085" y="2871"/>
                  </a:cubicBezTo>
                  <a:lnTo>
                    <a:pt x="3085" y="1986"/>
                  </a:lnTo>
                  <a:cubicBezTo>
                    <a:pt x="3085" y="1868"/>
                    <a:pt x="2989" y="1767"/>
                    <a:pt x="2872" y="1766"/>
                  </a:cubicBezTo>
                  <a:lnTo>
                    <a:pt x="1314" y="1766"/>
                  </a:lnTo>
                  <a:lnTo>
                    <a:pt x="1314" y="215"/>
                  </a:lnTo>
                  <a:cubicBezTo>
                    <a:pt x="1314" y="97"/>
                    <a:pt x="1218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5521492" y="4195842"/>
              <a:ext cx="88310" cy="88339"/>
            </a:xfrm>
            <a:custGeom>
              <a:avLst/>
              <a:gdLst/>
              <a:ahLst/>
              <a:cxnLst/>
              <a:rect l="l" t="t" r="r" b="b"/>
              <a:pathLst>
                <a:path w="3084" h="3085" extrusionOk="0">
                  <a:moveTo>
                    <a:pt x="2657" y="428"/>
                  </a:moveTo>
                  <a:lnTo>
                    <a:pt x="2657" y="2657"/>
                  </a:lnTo>
                  <a:lnTo>
                    <a:pt x="427" y="2657"/>
                  </a:lnTo>
                  <a:lnTo>
                    <a:pt x="427" y="2192"/>
                  </a:lnTo>
                  <a:lnTo>
                    <a:pt x="1986" y="2192"/>
                  </a:lnTo>
                  <a:cubicBezTo>
                    <a:pt x="2104" y="2192"/>
                    <a:pt x="2199" y="2097"/>
                    <a:pt x="2199" y="1979"/>
                  </a:cubicBezTo>
                  <a:lnTo>
                    <a:pt x="2199" y="428"/>
                  </a:lnTo>
                  <a:close/>
                  <a:moveTo>
                    <a:pt x="1985" y="1"/>
                  </a:moveTo>
                  <a:cubicBezTo>
                    <a:pt x="1867" y="1"/>
                    <a:pt x="1771" y="96"/>
                    <a:pt x="1771" y="214"/>
                  </a:cubicBezTo>
                  <a:lnTo>
                    <a:pt x="1771" y="1766"/>
                  </a:lnTo>
                  <a:lnTo>
                    <a:pt x="212" y="1765"/>
                  </a:lnTo>
                  <a:cubicBezTo>
                    <a:pt x="95" y="1766"/>
                    <a:pt x="0" y="1867"/>
                    <a:pt x="0" y="1985"/>
                  </a:cubicBezTo>
                  <a:lnTo>
                    <a:pt x="0" y="2870"/>
                  </a:lnTo>
                  <a:cubicBezTo>
                    <a:pt x="0" y="2989"/>
                    <a:pt x="95" y="3084"/>
                    <a:pt x="213" y="3084"/>
                  </a:cubicBezTo>
                  <a:lnTo>
                    <a:pt x="2870" y="3084"/>
                  </a:lnTo>
                  <a:cubicBezTo>
                    <a:pt x="2988" y="3084"/>
                    <a:pt x="3084" y="2989"/>
                    <a:pt x="3084" y="2870"/>
                  </a:cubicBezTo>
                  <a:lnTo>
                    <a:pt x="3084" y="214"/>
                  </a:lnTo>
                  <a:cubicBezTo>
                    <a:pt x="3084" y="96"/>
                    <a:pt x="2988" y="1"/>
                    <a:pt x="2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5597547" y="4068330"/>
              <a:ext cx="12256" cy="12256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0"/>
                  </a:moveTo>
                  <a:cubicBezTo>
                    <a:pt x="96" y="0"/>
                    <a:pt x="1" y="96"/>
                    <a:pt x="1" y="213"/>
                  </a:cubicBezTo>
                  <a:cubicBezTo>
                    <a:pt x="1" y="332"/>
                    <a:pt x="96" y="428"/>
                    <a:pt x="214" y="428"/>
                  </a:cubicBezTo>
                  <a:cubicBezTo>
                    <a:pt x="333" y="428"/>
                    <a:pt x="428" y="332"/>
                    <a:pt x="428" y="213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5597547" y="4119816"/>
              <a:ext cx="12256" cy="12284"/>
            </a:xfrm>
            <a:custGeom>
              <a:avLst/>
              <a:gdLst/>
              <a:ahLst/>
              <a:cxnLst/>
              <a:rect l="l" t="t" r="r" b="b"/>
              <a:pathLst>
                <a:path w="428" h="429" extrusionOk="0">
                  <a:moveTo>
                    <a:pt x="214" y="1"/>
                  </a:moveTo>
                  <a:cubicBezTo>
                    <a:pt x="96" y="1"/>
                    <a:pt x="1" y="97"/>
                    <a:pt x="1" y="215"/>
                  </a:cubicBezTo>
                  <a:cubicBezTo>
                    <a:pt x="1" y="333"/>
                    <a:pt x="96" y="429"/>
                    <a:pt x="214" y="429"/>
                  </a:cubicBezTo>
                  <a:cubicBezTo>
                    <a:pt x="333" y="429"/>
                    <a:pt x="428" y="333"/>
                    <a:pt x="428" y="215"/>
                  </a:cubicBezTo>
                  <a:cubicBezTo>
                    <a:pt x="428" y="97"/>
                    <a:pt x="332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5293243" y="4068330"/>
              <a:ext cx="12256" cy="12256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0"/>
                  </a:moveTo>
                  <a:cubicBezTo>
                    <a:pt x="96" y="0"/>
                    <a:pt x="1" y="96"/>
                    <a:pt x="1" y="213"/>
                  </a:cubicBezTo>
                  <a:cubicBezTo>
                    <a:pt x="1" y="332"/>
                    <a:pt x="96" y="428"/>
                    <a:pt x="214" y="428"/>
                  </a:cubicBezTo>
                  <a:cubicBezTo>
                    <a:pt x="333" y="428"/>
                    <a:pt x="428" y="332"/>
                    <a:pt x="428" y="213"/>
                  </a:cubicBezTo>
                  <a:cubicBezTo>
                    <a:pt x="428" y="96"/>
                    <a:pt x="333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5293243" y="4119816"/>
              <a:ext cx="12256" cy="12284"/>
            </a:xfrm>
            <a:custGeom>
              <a:avLst/>
              <a:gdLst/>
              <a:ahLst/>
              <a:cxnLst/>
              <a:rect l="l" t="t" r="r" b="b"/>
              <a:pathLst>
                <a:path w="428" h="429" extrusionOk="0">
                  <a:moveTo>
                    <a:pt x="214" y="1"/>
                  </a:moveTo>
                  <a:cubicBezTo>
                    <a:pt x="96" y="1"/>
                    <a:pt x="1" y="97"/>
                    <a:pt x="1" y="215"/>
                  </a:cubicBezTo>
                  <a:cubicBezTo>
                    <a:pt x="1" y="333"/>
                    <a:pt x="96" y="429"/>
                    <a:pt x="214" y="429"/>
                  </a:cubicBezTo>
                  <a:cubicBezTo>
                    <a:pt x="333" y="429"/>
                    <a:pt x="428" y="333"/>
                    <a:pt x="428" y="215"/>
                  </a:cubicBezTo>
                  <a:cubicBezTo>
                    <a:pt x="428" y="97"/>
                    <a:pt x="333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50"/>
          <p:cNvGrpSpPr/>
          <p:nvPr/>
        </p:nvGrpSpPr>
        <p:grpSpPr>
          <a:xfrm>
            <a:off x="4279900" y="3871595"/>
            <a:ext cx="342265" cy="435610"/>
            <a:chOff x="5441772" y="3065275"/>
            <a:chExt cx="342303" cy="452003"/>
          </a:xfrm>
        </p:grpSpPr>
        <p:sp>
          <p:nvSpPr>
            <p:cNvPr id="1535" name="Google Shape;1535;p50"/>
            <p:cNvSpPr/>
            <p:nvPr/>
          </p:nvSpPr>
          <p:spPr>
            <a:xfrm>
              <a:off x="5441772" y="3065275"/>
              <a:ext cx="286694" cy="452003"/>
            </a:xfrm>
            <a:custGeom>
              <a:avLst/>
              <a:gdLst/>
              <a:ahLst/>
              <a:cxnLst/>
              <a:rect l="l" t="t" r="r" b="b"/>
              <a:pathLst>
                <a:path w="10012" h="15785" extrusionOk="0">
                  <a:moveTo>
                    <a:pt x="3104" y="0"/>
                  </a:moveTo>
                  <a:cubicBezTo>
                    <a:pt x="3058" y="0"/>
                    <a:pt x="3014" y="14"/>
                    <a:pt x="2975" y="39"/>
                  </a:cubicBezTo>
                  <a:lnTo>
                    <a:pt x="103" y="1955"/>
                  </a:lnTo>
                  <a:cubicBezTo>
                    <a:pt x="39" y="1997"/>
                    <a:pt x="0" y="2069"/>
                    <a:pt x="0" y="2147"/>
                  </a:cubicBezTo>
                  <a:lnTo>
                    <a:pt x="0" y="7582"/>
                  </a:lnTo>
                  <a:cubicBezTo>
                    <a:pt x="0" y="11304"/>
                    <a:pt x="2373" y="14595"/>
                    <a:pt x="5904" y="15772"/>
                  </a:cubicBezTo>
                  <a:cubicBezTo>
                    <a:pt x="5928" y="15780"/>
                    <a:pt x="5953" y="15785"/>
                    <a:pt x="5978" y="15785"/>
                  </a:cubicBezTo>
                  <a:cubicBezTo>
                    <a:pt x="6002" y="15785"/>
                    <a:pt x="6026" y="15780"/>
                    <a:pt x="6050" y="15772"/>
                  </a:cubicBezTo>
                  <a:cubicBezTo>
                    <a:pt x="7564" y="15268"/>
                    <a:pt x="8905" y="14356"/>
                    <a:pt x="9930" y="13136"/>
                  </a:cubicBezTo>
                  <a:cubicBezTo>
                    <a:pt x="10012" y="13038"/>
                    <a:pt x="9999" y="12892"/>
                    <a:pt x="9901" y="12810"/>
                  </a:cubicBezTo>
                  <a:cubicBezTo>
                    <a:pt x="9858" y="12774"/>
                    <a:pt x="9806" y="12756"/>
                    <a:pt x="9753" y="12756"/>
                  </a:cubicBezTo>
                  <a:cubicBezTo>
                    <a:pt x="9687" y="12756"/>
                    <a:pt x="9622" y="12784"/>
                    <a:pt x="9575" y="12838"/>
                  </a:cubicBezTo>
                  <a:cubicBezTo>
                    <a:pt x="8623" y="13974"/>
                    <a:pt x="7380" y="14827"/>
                    <a:pt x="5978" y="15309"/>
                  </a:cubicBezTo>
                  <a:cubicBezTo>
                    <a:pt x="2675" y="14174"/>
                    <a:pt x="462" y="11078"/>
                    <a:pt x="462" y="7582"/>
                  </a:cubicBezTo>
                  <a:lnTo>
                    <a:pt x="462" y="2270"/>
                  </a:lnTo>
                  <a:lnTo>
                    <a:pt x="3174" y="462"/>
                  </a:lnTo>
                  <a:lnTo>
                    <a:pt x="5473" y="462"/>
                  </a:lnTo>
                  <a:cubicBezTo>
                    <a:pt x="5601" y="462"/>
                    <a:pt x="5705" y="359"/>
                    <a:pt x="5705" y="232"/>
                  </a:cubicBezTo>
                  <a:cubicBezTo>
                    <a:pt x="5705" y="104"/>
                    <a:pt x="5601" y="0"/>
                    <a:pt x="5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5620713" y="3065275"/>
              <a:ext cx="163363" cy="355360"/>
            </a:xfrm>
            <a:custGeom>
              <a:avLst/>
              <a:gdLst/>
              <a:ahLst/>
              <a:cxnLst/>
              <a:rect l="l" t="t" r="r" b="b"/>
              <a:pathLst>
                <a:path w="5705" h="12410" extrusionOk="0">
                  <a:moveTo>
                    <a:pt x="232" y="0"/>
                  </a:moveTo>
                  <a:cubicBezTo>
                    <a:pt x="104" y="0"/>
                    <a:pt x="1" y="104"/>
                    <a:pt x="1" y="232"/>
                  </a:cubicBezTo>
                  <a:cubicBezTo>
                    <a:pt x="1" y="359"/>
                    <a:pt x="104" y="462"/>
                    <a:pt x="232" y="462"/>
                  </a:cubicBezTo>
                  <a:lnTo>
                    <a:pt x="2531" y="462"/>
                  </a:lnTo>
                  <a:lnTo>
                    <a:pt x="5243" y="2271"/>
                  </a:lnTo>
                  <a:lnTo>
                    <a:pt x="5243" y="7582"/>
                  </a:lnTo>
                  <a:cubicBezTo>
                    <a:pt x="5243" y="9174"/>
                    <a:pt x="4783" y="10719"/>
                    <a:pt x="3912" y="12051"/>
                  </a:cubicBezTo>
                  <a:cubicBezTo>
                    <a:pt x="3841" y="12158"/>
                    <a:pt x="3871" y="12302"/>
                    <a:pt x="3978" y="12372"/>
                  </a:cubicBezTo>
                  <a:cubicBezTo>
                    <a:pt x="4021" y="12397"/>
                    <a:pt x="4064" y="12409"/>
                    <a:pt x="4105" y="12409"/>
                  </a:cubicBezTo>
                  <a:cubicBezTo>
                    <a:pt x="4173" y="12409"/>
                    <a:pt x="4238" y="12374"/>
                    <a:pt x="4299" y="12305"/>
                  </a:cubicBezTo>
                  <a:cubicBezTo>
                    <a:pt x="5219" y="10897"/>
                    <a:pt x="5705" y="9264"/>
                    <a:pt x="5705" y="7582"/>
                  </a:cubicBezTo>
                  <a:lnTo>
                    <a:pt x="5705" y="2147"/>
                  </a:lnTo>
                  <a:cubicBezTo>
                    <a:pt x="5705" y="2069"/>
                    <a:pt x="5667" y="1998"/>
                    <a:pt x="5602" y="1955"/>
                  </a:cubicBezTo>
                  <a:lnTo>
                    <a:pt x="2730" y="39"/>
                  </a:lnTo>
                  <a:cubicBezTo>
                    <a:pt x="2691" y="14"/>
                    <a:pt x="2647" y="0"/>
                    <a:pt x="2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5469405" y="3092907"/>
              <a:ext cx="287066" cy="395020"/>
            </a:xfrm>
            <a:custGeom>
              <a:avLst/>
              <a:gdLst/>
              <a:ahLst/>
              <a:cxnLst/>
              <a:rect l="l" t="t" r="r" b="b"/>
              <a:pathLst>
                <a:path w="10025" h="13795" extrusionOk="0">
                  <a:moveTo>
                    <a:pt x="2431" y="0"/>
                  </a:moveTo>
                  <a:cubicBezTo>
                    <a:pt x="2386" y="0"/>
                    <a:pt x="2341" y="13"/>
                    <a:pt x="2303" y="39"/>
                  </a:cubicBezTo>
                  <a:lnTo>
                    <a:pt x="103" y="1506"/>
                  </a:lnTo>
                  <a:cubicBezTo>
                    <a:pt x="39" y="1548"/>
                    <a:pt x="1" y="1621"/>
                    <a:pt x="1" y="1698"/>
                  </a:cubicBezTo>
                  <a:lnTo>
                    <a:pt x="1" y="6617"/>
                  </a:lnTo>
                  <a:cubicBezTo>
                    <a:pt x="1" y="9764"/>
                    <a:pt x="1989" y="12656"/>
                    <a:pt x="4930" y="13779"/>
                  </a:cubicBezTo>
                  <a:cubicBezTo>
                    <a:pt x="4957" y="13790"/>
                    <a:pt x="4985" y="13795"/>
                    <a:pt x="5012" y="13795"/>
                  </a:cubicBezTo>
                  <a:cubicBezTo>
                    <a:pt x="5039" y="13795"/>
                    <a:pt x="5067" y="13790"/>
                    <a:pt x="5094" y="13779"/>
                  </a:cubicBezTo>
                  <a:cubicBezTo>
                    <a:pt x="8035" y="12656"/>
                    <a:pt x="10024" y="9765"/>
                    <a:pt x="10024" y="6617"/>
                  </a:cubicBezTo>
                  <a:lnTo>
                    <a:pt x="10024" y="4559"/>
                  </a:lnTo>
                  <a:cubicBezTo>
                    <a:pt x="10024" y="4430"/>
                    <a:pt x="9921" y="4327"/>
                    <a:pt x="9792" y="4327"/>
                  </a:cubicBezTo>
                  <a:cubicBezTo>
                    <a:pt x="9665" y="4327"/>
                    <a:pt x="9562" y="4430"/>
                    <a:pt x="9562" y="4559"/>
                  </a:cubicBezTo>
                  <a:lnTo>
                    <a:pt x="9562" y="6617"/>
                  </a:lnTo>
                  <a:cubicBezTo>
                    <a:pt x="9562" y="9601"/>
                    <a:pt x="7779" y="12221"/>
                    <a:pt x="5013" y="13316"/>
                  </a:cubicBezTo>
                  <a:cubicBezTo>
                    <a:pt x="2245" y="12221"/>
                    <a:pt x="463" y="9601"/>
                    <a:pt x="463" y="6617"/>
                  </a:cubicBezTo>
                  <a:lnTo>
                    <a:pt x="463" y="1822"/>
                  </a:lnTo>
                  <a:lnTo>
                    <a:pt x="2502" y="462"/>
                  </a:lnTo>
                  <a:lnTo>
                    <a:pt x="7522" y="462"/>
                  </a:lnTo>
                  <a:lnTo>
                    <a:pt x="9562" y="1822"/>
                  </a:lnTo>
                  <a:lnTo>
                    <a:pt x="9562" y="3550"/>
                  </a:lnTo>
                  <a:cubicBezTo>
                    <a:pt x="9562" y="3679"/>
                    <a:pt x="9665" y="3782"/>
                    <a:pt x="9792" y="3782"/>
                  </a:cubicBezTo>
                  <a:cubicBezTo>
                    <a:pt x="9921" y="3782"/>
                    <a:pt x="10024" y="3679"/>
                    <a:pt x="10024" y="3550"/>
                  </a:cubicBezTo>
                  <a:lnTo>
                    <a:pt x="10024" y="1698"/>
                  </a:lnTo>
                  <a:cubicBezTo>
                    <a:pt x="10024" y="1621"/>
                    <a:pt x="9986" y="1548"/>
                    <a:pt x="9921" y="1506"/>
                  </a:cubicBezTo>
                  <a:lnTo>
                    <a:pt x="7721" y="39"/>
                  </a:lnTo>
                  <a:cubicBezTo>
                    <a:pt x="7683" y="13"/>
                    <a:pt x="7638" y="0"/>
                    <a:pt x="7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5521950" y="3189006"/>
              <a:ext cx="182634" cy="148931"/>
            </a:xfrm>
            <a:custGeom>
              <a:avLst/>
              <a:gdLst/>
              <a:ahLst/>
              <a:cxnLst/>
              <a:rect l="l" t="t" r="r" b="b"/>
              <a:pathLst>
                <a:path w="6378" h="5201" extrusionOk="0">
                  <a:moveTo>
                    <a:pt x="5572" y="463"/>
                  </a:moveTo>
                  <a:cubicBezTo>
                    <a:pt x="5625" y="463"/>
                    <a:pt x="5679" y="480"/>
                    <a:pt x="5725" y="515"/>
                  </a:cubicBezTo>
                  <a:cubicBezTo>
                    <a:pt x="5834" y="599"/>
                    <a:pt x="5855" y="757"/>
                    <a:pt x="5770" y="867"/>
                  </a:cubicBezTo>
                  <a:lnTo>
                    <a:pt x="2869" y="4640"/>
                  </a:lnTo>
                  <a:cubicBezTo>
                    <a:pt x="2806" y="4706"/>
                    <a:pt x="2741" y="4738"/>
                    <a:pt x="2673" y="4738"/>
                  </a:cubicBezTo>
                  <a:cubicBezTo>
                    <a:pt x="2614" y="4738"/>
                    <a:pt x="2554" y="4714"/>
                    <a:pt x="2492" y="4665"/>
                  </a:cubicBezTo>
                  <a:lnTo>
                    <a:pt x="606" y="2778"/>
                  </a:lnTo>
                  <a:cubicBezTo>
                    <a:pt x="507" y="2680"/>
                    <a:pt x="507" y="2520"/>
                    <a:pt x="606" y="2423"/>
                  </a:cubicBezTo>
                  <a:cubicBezTo>
                    <a:pt x="665" y="2374"/>
                    <a:pt x="724" y="2349"/>
                    <a:pt x="783" y="2349"/>
                  </a:cubicBezTo>
                  <a:cubicBezTo>
                    <a:pt x="843" y="2349"/>
                    <a:pt x="902" y="2374"/>
                    <a:pt x="961" y="2423"/>
                  </a:cubicBezTo>
                  <a:lnTo>
                    <a:pt x="2459" y="3920"/>
                  </a:lnTo>
                  <a:cubicBezTo>
                    <a:pt x="2515" y="3966"/>
                    <a:pt x="2571" y="3988"/>
                    <a:pt x="2625" y="3988"/>
                  </a:cubicBezTo>
                  <a:cubicBezTo>
                    <a:pt x="2687" y="3988"/>
                    <a:pt x="2747" y="3958"/>
                    <a:pt x="2805" y="3898"/>
                  </a:cubicBezTo>
                  <a:lnTo>
                    <a:pt x="5372" y="560"/>
                  </a:lnTo>
                  <a:cubicBezTo>
                    <a:pt x="5422" y="496"/>
                    <a:pt x="5496" y="463"/>
                    <a:pt x="5572" y="463"/>
                  </a:cubicBezTo>
                  <a:close/>
                  <a:moveTo>
                    <a:pt x="5572" y="0"/>
                  </a:moveTo>
                  <a:cubicBezTo>
                    <a:pt x="5358" y="0"/>
                    <a:pt x="5146" y="96"/>
                    <a:pt x="5006" y="279"/>
                  </a:cubicBezTo>
                  <a:lnTo>
                    <a:pt x="2599" y="3407"/>
                  </a:lnTo>
                  <a:lnTo>
                    <a:pt x="1288" y="2096"/>
                  </a:lnTo>
                  <a:cubicBezTo>
                    <a:pt x="1149" y="1957"/>
                    <a:pt x="966" y="1887"/>
                    <a:pt x="783" y="1887"/>
                  </a:cubicBezTo>
                  <a:cubicBezTo>
                    <a:pt x="601" y="1887"/>
                    <a:pt x="418" y="1957"/>
                    <a:pt x="279" y="2096"/>
                  </a:cubicBezTo>
                  <a:cubicBezTo>
                    <a:pt x="1" y="2374"/>
                    <a:pt x="1" y="2827"/>
                    <a:pt x="279" y="3105"/>
                  </a:cubicBezTo>
                  <a:lnTo>
                    <a:pt x="2165" y="4992"/>
                  </a:lnTo>
                  <a:cubicBezTo>
                    <a:pt x="2305" y="5132"/>
                    <a:pt x="2488" y="5201"/>
                    <a:pt x="2670" y="5201"/>
                  </a:cubicBezTo>
                  <a:cubicBezTo>
                    <a:pt x="2882" y="5201"/>
                    <a:pt x="3093" y="5107"/>
                    <a:pt x="3235" y="4923"/>
                  </a:cubicBezTo>
                  <a:lnTo>
                    <a:pt x="6137" y="1149"/>
                  </a:lnTo>
                  <a:cubicBezTo>
                    <a:pt x="6377" y="837"/>
                    <a:pt x="6318" y="388"/>
                    <a:pt x="6006" y="148"/>
                  </a:cubicBezTo>
                  <a:cubicBezTo>
                    <a:pt x="5877" y="48"/>
                    <a:pt x="5724" y="0"/>
                    <a:pt x="5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lt2">
                <a:alpha val="94000"/>
              </a:schemeClr>
            </a:gs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50695" y="140970"/>
            <a:ext cx="7584440" cy="572770"/>
          </a:xfrm>
        </p:spPr>
        <p:txBody>
          <a:bodyPr/>
          <a:lstStyle/>
          <a:p>
            <a:r>
              <a:rPr lang="en-US" altLang="zh-CN"/>
              <a:t>Implementation of Smart Contracts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0910" y="1003935"/>
            <a:ext cx="7281545" cy="32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Smart contracts are at the heart of the project, defining the token (KWT) issuance, wallet management, and transaction logic.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KWTToken.sol: Defines the ERC-20 standard implementation of the KWT token.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WalletManager.sol: manages the creation of user wallets and the deposit and withdrawal of ETH.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Exchange.sol: Implements the exchange logic of KWT and ETH.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  <p:sp>
        <p:nvSpPr>
          <p:cNvPr id="1304" name="Google Shape;1304;p42"/>
          <p:cNvSpPr txBox="1">
            <a:spLocks noGrp="1"/>
          </p:cNvSpPr>
          <p:nvPr>
            <p:ph type="body" idx="1"/>
          </p:nvPr>
        </p:nvSpPr>
        <p:spPr>
          <a:xfrm>
            <a:off x="3384550" y="3718560"/>
            <a:ext cx="5500370" cy="1316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Use OpenZeppelin's ERC-20 contract library to ensure the security of your tokens.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1600"/>
              <a:t>· The initialSupply parameter is used to initialize the total amount of tokens.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0" y="1278255"/>
            <a:ext cx="6263640" cy="237744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" y="1305560"/>
            <a:ext cx="5669280" cy="339852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6748780" y="1913890"/>
            <a:ext cx="1991360" cy="263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The deposit and withdraw methods handle the deposit and withdrawal of ETH separately.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the payable keyword to ensure that the contract can receive ETH.</a:t>
            </a:r>
            <a:endParaRPr lang="zh-CN" altLang="en-US" sz="1600" b="0" i="0">
              <a:solidFill>
                <a:schemeClr val="lt1"/>
              </a:solidFill>
              <a:latin typeface="Albert Sans"/>
              <a:ea typeface="宋体" panose="02010600030101010101" pitchFamily="2" charset="-122"/>
              <a:cs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675" y="1169035"/>
            <a:ext cx="4237990" cy="36347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48055" y="2211070"/>
            <a:ext cx="2835275" cy="2070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The exchangeETHToKWT method implements the exchange logic of ETH and KWT.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the transfer method to send KWT tokens to the user.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3000">
              <a:schemeClr val="accent1"/>
            </a:gs>
            <a:gs pos="7000">
              <a:schemeClr val="lt2"/>
            </a:gs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50695" y="140970"/>
            <a:ext cx="7584440" cy="572770"/>
          </a:xfrm>
        </p:spPr>
        <p:txBody>
          <a:bodyPr/>
          <a:lstStyle/>
          <a:p>
            <a:r>
              <a:rPr lang="en-US" altLang="zh-CN"/>
              <a:t>Implementation of </a:t>
            </a:r>
            <a:r>
              <a:rPr lang="en-US" altLang="zh-CN">
                <a:sym typeface="+mn-ea"/>
              </a:rPr>
              <a:t>Frontend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0910" y="1075055"/>
            <a:ext cx="7281545" cy="316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Front-end applications are based on React.js and provide a user interface.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App.js: The main application portal, which is responsible for routing and status management.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components/Wallet.js: displays the user's wallet balance and transaction history.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components/Exchange.js: provides the exchange function of ETH and KWT.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90" y="1193800"/>
            <a:ext cx="4160520" cy="3619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1085" y="2373630"/>
            <a:ext cx="3006090" cy="178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Web3.js to connect to the user's wallet (MetaMask).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Dynamically load user account information and display wallet and exchange components.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27725" y="2040255"/>
            <a:ext cx="2160905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宋体" panose="02010600030101010101" pitchFamily="2" charset="-122"/>
                <a:cs typeface="Albert Sans"/>
              </a:rPr>
              <a:t>· Use Web3.js to call the smart contract method to get the user's ETH balance.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宋体" panose="02010600030101010101" pitchFamily="2" charset="-122"/>
                <a:cs typeface="Albert Sans"/>
              </a:rPr>
              <a:t>· A deposit button is provided that allows users to deposit ETH into their wallets.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15" y="1080135"/>
            <a:ext cx="4302125" cy="3758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>
                <a:alpha val="80000"/>
              </a:schemeClr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044" scaled="0"/>
        </a:gra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40"/>
          <p:cNvSpPr/>
          <p:nvPr/>
        </p:nvSpPr>
        <p:spPr>
          <a:xfrm>
            <a:off x="841871" y="154828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0"/>
          <p:cNvSpPr/>
          <p:nvPr/>
        </p:nvSpPr>
        <p:spPr>
          <a:xfrm>
            <a:off x="841871" y="331027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0"/>
          <p:cNvSpPr/>
          <p:nvPr/>
        </p:nvSpPr>
        <p:spPr>
          <a:xfrm>
            <a:off x="4650306" y="154828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>
                  <a:alpha val="80000"/>
                </a:schemeClr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0"/>
          <p:cNvSpPr/>
          <p:nvPr/>
        </p:nvSpPr>
        <p:spPr>
          <a:xfrm>
            <a:off x="4650306" y="331027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lt1"/>
                </a:solidFill>
              </a:rPr>
              <a:t>C</a:t>
            </a:r>
            <a:r>
              <a:rPr lang="en-GB" dirty="0" err="1">
                <a:solidFill>
                  <a:schemeClr val="lt1"/>
                </a:solidFill>
              </a:rPr>
              <a:t>ontents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80" name="Google Shape;1280;p40"/>
          <p:cNvSpPr txBox="1">
            <a:spLocks noGrp="1"/>
          </p:cNvSpPr>
          <p:nvPr>
            <p:ph type="subTitle" idx="3"/>
          </p:nvPr>
        </p:nvSpPr>
        <p:spPr>
          <a:xfrm>
            <a:off x="1933575" y="3867150"/>
            <a:ext cx="2249805" cy="419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frontend(react), backend</a:t>
            </a:r>
            <a:endParaRPr sz="1600"/>
          </a:p>
        </p:txBody>
      </p:sp>
      <p:sp>
        <p:nvSpPr>
          <p:cNvPr id="1281" name="Google Shape;1281;p40"/>
          <p:cNvSpPr txBox="1">
            <a:spLocks noGrp="1"/>
          </p:cNvSpPr>
          <p:nvPr>
            <p:ph type="subTitle" idx="1"/>
          </p:nvPr>
        </p:nvSpPr>
        <p:spPr>
          <a:xfrm>
            <a:off x="1853511" y="1863714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background, motivation, </a:t>
            </a: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vs centralized app</a:t>
            </a:r>
            <a:endParaRPr lang="en-GB"/>
          </a:p>
        </p:txBody>
      </p:sp>
      <p:sp>
        <p:nvSpPr>
          <p:cNvPr id="1282" name="Google Shape;1282;p40"/>
          <p:cNvSpPr txBox="1">
            <a:spLocks noGrp="1"/>
          </p:cNvSpPr>
          <p:nvPr>
            <p:ph type="subTitle" idx="2"/>
          </p:nvPr>
        </p:nvSpPr>
        <p:spPr>
          <a:xfrm>
            <a:off x="5674360" y="1863725"/>
            <a:ext cx="2527300" cy="603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describe the process of a system framework diagram</a:t>
            </a:r>
          </a:p>
        </p:txBody>
      </p:sp>
      <p:sp>
        <p:nvSpPr>
          <p:cNvPr id="1283" name="Google Shape;1283;p40"/>
          <p:cNvSpPr txBox="1">
            <a:spLocks noGrp="1"/>
          </p:cNvSpPr>
          <p:nvPr>
            <p:ph type="subTitle" idx="4"/>
          </p:nvPr>
        </p:nvSpPr>
        <p:spPr>
          <a:xfrm>
            <a:off x="5661660" y="3867150"/>
            <a:ext cx="3310890" cy="53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showcase the features, functionalities </a:t>
            </a:r>
            <a:endParaRPr lang="en-GB"/>
          </a:p>
        </p:txBody>
      </p:sp>
      <p:sp>
        <p:nvSpPr>
          <p:cNvPr id="1284" name="Google Shape;1284;p40"/>
          <p:cNvSpPr txBox="1">
            <a:spLocks noGrp="1"/>
          </p:cNvSpPr>
          <p:nvPr>
            <p:ph type="title" idx="7"/>
          </p:nvPr>
        </p:nvSpPr>
        <p:spPr>
          <a:xfrm>
            <a:off x="4729958" y="1666425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</a:p>
        </p:txBody>
      </p:sp>
      <p:sp>
        <p:nvSpPr>
          <p:cNvPr id="1285" name="Google Shape;1285;p40"/>
          <p:cNvSpPr txBox="1">
            <a:spLocks noGrp="1"/>
          </p:cNvSpPr>
          <p:nvPr>
            <p:ph type="title" idx="8"/>
          </p:nvPr>
        </p:nvSpPr>
        <p:spPr>
          <a:xfrm>
            <a:off x="4729958" y="3428453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1286" name="Google Shape;1286;p40"/>
          <p:cNvSpPr txBox="1">
            <a:spLocks noGrp="1"/>
          </p:cNvSpPr>
          <p:nvPr>
            <p:ph type="title" idx="6"/>
          </p:nvPr>
        </p:nvSpPr>
        <p:spPr>
          <a:xfrm>
            <a:off x="921536" y="3428390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</a:p>
        </p:txBody>
      </p:sp>
      <p:sp>
        <p:nvSpPr>
          <p:cNvPr id="1287" name="Google Shape;1287;p40"/>
          <p:cNvSpPr txBox="1">
            <a:spLocks noGrp="1"/>
          </p:cNvSpPr>
          <p:nvPr>
            <p:ph type="subTitle" idx="9"/>
          </p:nvPr>
        </p:nvSpPr>
        <p:spPr>
          <a:xfrm>
            <a:off x="1853511" y="146687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Introduction</a:t>
            </a:r>
            <a:endParaRPr lang="en-GB"/>
          </a:p>
        </p:txBody>
      </p:sp>
      <p:sp>
        <p:nvSpPr>
          <p:cNvPr id="1288" name="Google Shape;1288;p40"/>
          <p:cNvSpPr txBox="1">
            <a:spLocks noGrp="1"/>
          </p:cNvSpPr>
          <p:nvPr>
            <p:ph type="subTitle" idx="13"/>
          </p:nvPr>
        </p:nvSpPr>
        <p:spPr>
          <a:xfrm>
            <a:off x="5674546" y="1466754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System Design</a:t>
            </a:r>
          </a:p>
        </p:txBody>
      </p:sp>
      <p:sp>
        <p:nvSpPr>
          <p:cNvPr id="1289" name="Google Shape;1289;p40"/>
          <p:cNvSpPr txBox="1">
            <a:spLocks noGrp="1"/>
          </p:cNvSpPr>
          <p:nvPr>
            <p:ph type="subTitle" idx="14"/>
          </p:nvPr>
        </p:nvSpPr>
        <p:spPr>
          <a:xfrm>
            <a:off x="1933575" y="3214370"/>
            <a:ext cx="2954655" cy="850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Prototype and  Technology Stack</a:t>
            </a:r>
            <a:endParaRPr lang="en-GB"/>
          </a:p>
        </p:txBody>
      </p:sp>
      <p:sp>
        <p:nvSpPr>
          <p:cNvPr id="1290" name="Google Shape;1290;p40"/>
          <p:cNvSpPr txBox="1">
            <a:spLocks noGrp="1"/>
          </p:cNvSpPr>
          <p:nvPr>
            <p:ph type="subTitle" idx="15"/>
          </p:nvPr>
        </p:nvSpPr>
        <p:spPr>
          <a:xfrm>
            <a:off x="5674360" y="3362325"/>
            <a:ext cx="2329815" cy="706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Demonstration and Conclusion </a:t>
            </a:r>
          </a:p>
        </p:txBody>
      </p:sp>
      <p:sp>
        <p:nvSpPr>
          <p:cNvPr id="1291" name="Google Shape;1291;p40"/>
          <p:cNvSpPr txBox="1">
            <a:spLocks noGrp="1"/>
          </p:cNvSpPr>
          <p:nvPr>
            <p:ph type="title" idx="5"/>
          </p:nvPr>
        </p:nvSpPr>
        <p:spPr>
          <a:xfrm>
            <a:off x="921536" y="1666425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  <p:sp>
        <p:nvSpPr>
          <p:cNvPr id="1304" name="Google Shape;1304;p42"/>
          <p:cNvSpPr txBox="1">
            <a:spLocks noGrp="1"/>
          </p:cNvSpPr>
          <p:nvPr>
            <p:ph type="body" idx="1"/>
          </p:nvPr>
        </p:nvSpPr>
        <p:spPr>
          <a:xfrm>
            <a:off x="859155" y="1374775"/>
            <a:ext cx="3107690" cy="2393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Input boxes and buttons are provided that allow users to exchange ETH for KWT.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Call the exchangeETHToKWT method of the smart contract to complete the exchange.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1200785"/>
            <a:ext cx="389382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79780" y="629920"/>
            <a:ext cx="7584440" cy="572770"/>
          </a:xfrm>
        </p:spPr>
        <p:txBody>
          <a:bodyPr/>
          <a:lstStyle/>
          <a:p>
            <a:r>
              <a:rPr lang="en-US" altLang="zh-CN"/>
              <a:t>Implementation of </a:t>
            </a:r>
            <a:r>
              <a:rPr lang="en-US" altLang="zh-CN">
                <a:sym typeface="+mn-ea"/>
              </a:rPr>
              <a:t>Backend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0910" y="1471930"/>
            <a:ext cx="7281545" cy="26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The backend service is responsible for handling the payment logic, specifically the purchase of KWT tokens through PayPal.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server.js: The main service entrance, which uses Express.js to build APIs.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routes/payment.js: Handles PayPal payment callbacks.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03910"/>
            <a:ext cx="2697480" cy="3535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290" y="1104900"/>
            <a:ext cx="3589020" cy="29337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751320" y="1536700"/>
            <a:ext cx="2273935" cy="207073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Wingdings" panose="05000000000000000000" charset="0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Configure the PayPal SDK to process payment requests.</a:t>
            </a:r>
          </a:p>
          <a:p>
            <a:pPr marL="0" algn="l">
              <a:lnSpc>
                <a:spcPct val="115000"/>
              </a:lnSpc>
              <a:buSzPts val="1100"/>
              <a:buFont typeface="Wingdings" panose="05000000000000000000" charset="0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Provide the /api/create-payment API to generate a payment link.</a:t>
            </a:r>
          </a:p>
        </p:txBody>
      </p:sp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1835785" y="231140"/>
            <a:ext cx="755840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1" name="Google Shape;1561;p52"/>
          <p:cNvCxnSpPr/>
          <p:nvPr/>
        </p:nvCxnSpPr>
        <p:spPr>
          <a:xfrm rot="10800000">
            <a:off x="0" y="4535045"/>
            <a:ext cx="380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05" y="1450340"/>
            <a:ext cx="4333240" cy="29419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92480" y="522605"/>
            <a:ext cx="755840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/>
              <a:t>Focused Code Snippet Analysis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22645" y="1645920"/>
            <a:ext cx="2339975" cy="132207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>
              <a:buSzTx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Process the callback after a successful PayPal payment to trigger the minting logic of KWT tokens.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57000"/>
              </a:schemeClr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565" y="3018155"/>
            <a:ext cx="5868670" cy="842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Demonstration and Conclusion </a:t>
            </a:r>
            <a:endParaRPr lang="en-GB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Conclusion</a:t>
            </a:r>
            <a:endParaRPr lang="en-GB"/>
          </a:p>
        </p:txBody>
      </p:sp>
      <p:sp>
        <p:nvSpPr>
          <p:cNvPr id="8" name="文本框 7"/>
          <p:cNvSpPr txBox="1"/>
          <p:nvPr/>
        </p:nvSpPr>
        <p:spPr>
          <a:xfrm>
            <a:off x="284480" y="1975168"/>
            <a:ext cx="3759326" cy="2062103"/>
          </a:xfrm>
          <a:prstGeom prst="rect">
            <a:avLst/>
          </a:prstGeom>
          <a:ln w="12700"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600" b="0" i="0" u="sng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Innovation and Technology</a:t>
            </a:r>
            <a:r>
              <a:rPr lang="en-US" altLang="zh-CN" sz="16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</a:t>
            </a:r>
          </a:p>
          <a:p>
            <a:pPr>
              <a:buFont typeface="+mj-lt"/>
              <a:buAutoNum type="arabicPeriod"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Hybrid </a:t>
            </a:r>
            <a:r>
              <a:rPr lang="en-US" altLang="zh-CN" sz="1600" b="1" dirty="0" err="1">
                <a:solidFill>
                  <a:srgbClr val="F8FAFF"/>
                </a:solidFill>
                <a:latin typeface="DeepSeek-CJK-patch"/>
              </a:rPr>
              <a:t>DeFi</a:t>
            </a: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-Fiat Integration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Ethereum Smart Contract Backend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React.js Frontend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Truffle &amp; Ganache Development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Enhanced User Accessibility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sp>
        <p:nvSpPr>
          <p:cNvPr id="2257" name="Google Shape;2257;p71"/>
          <p:cNvSpPr/>
          <p:nvPr/>
        </p:nvSpPr>
        <p:spPr>
          <a:xfrm>
            <a:off x="1752238" y="1293841"/>
            <a:ext cx="670560" cy="505460"/>
          </a:xfrm>
          <a:custGeom>
            <a:avLst/>
            <a:gdLst/>
            <a:ahLst/>
            <a:cxnLst/>
            <a:rect l="l" t="t" r="r" b="b"/>
            <a:pathLst>
              <a:path w="15785" h="11955" extrusionOk="0">
                <a:moveTo>
                  <a:pt x="5746" y="6208"/>
                </a:moveTo>
                <a:lnTo>
                  <a:pt x="5746" y="7171"/>
                </a:lnTo>
                <a:lnTo>
                  <a:pt x="3337" y="7171"/>
                </a:lnTo>
                <a:lnTo>
                  <a:pt x="3337" y="6208"/>
                </a:lnTo>
                <a:close/>
                <a:moveTo>
                  <a:pt x="8619" y="6208"/>
                </a:moveTo>
                <a:lnTo>
                  <a:pt x="8619" y="7171"/>
                </a:lnTo>
                <a:lnTo>
                  <a:pt x="6208" y="7171"/>
                </a:lnTo>
                <a:lnTo>
                  <a:pt x="6208" y="6208"/>
                </a:lnTo>
                <a:close/>
                <a:moveTo>
                  <a:pt x="11492" y="6208"/>
                </a:moveTo>
                <a:lnTo>
                  <a:pt x="11492" y="7171"/>
                </a:lnTo>
                <a:lnTo>
                  <a:pt x="9081" y="7171"/>
                </a:lnTo>
                <a:lnTo>
                  <a:pt x="9081" y="6208"/>
                </a:lnTo>
                <a:close/>
                <a:moveTo>
                  <a:pt x="14365" y="6208"/>
                </a:moveTo>
                <a:lnTo>
                  <a:pt x="14365" y="7171"/>
                </a:lnTo>
                <a:lnTo>
                  <a:pt x="11954" y="7171"/>
                </a:lnTo>
                <a:lnTo>
                  <a:pt x="11954" y="6208"/>
                </a:lnTo>
                <a:close/>
                <a:moveTo>
                  <a:pt x="15323" y="6208"/>
                </a:moveTo>
                <a:lnTo>
                  <a:pt x="15323" y="7171"/>
                </a:lnTo>
                <a:lnTo>
                  <a:pt x="14827" y="7171"/>
                </a:lnTo>
                <a:lnTo>
                  <a:pt x="14827" y="6208"/>
                </a:lnTo>
                <a:close/>
                <a:moveTo>
                  <a:pt x="1437" y="7634"/>
                </a:moveTo>
                <a:lnTo>
                  <a:pt x="1437" y="8619"/>
                </a:lnTo>
                <a:lnTo>
                  <a:pt x="464" y="8619"/>
                </a:lnTo>
                <a:lnTo>
                  <a:pt x="464" y="7634"/>
                </a:lnTo>
                <a:close/>
                <a:moveTo>
                  <a:pt x="4310" y="7634"/>
                </a:moveTo>
                <a:lnTo>
                  <a:pt x="4310" y="8619"/>
                </a:lnTo>
                <a:lnTo>
                  <a:pt x="1900" y="8619"/>
                </a:lnTo>
                <a:lnTo>
                  <a:pt x="1900" y="7634"/>
                </a:lnTo>
                <a:close/>
                <a:moveTo>
                  <a:pt x="7183" y="7634"/>
                </a:moveTo>
                <a:lnTo>
                  <a:pt x="7183" y="8619"/>
                </a:lnTo>
                <a:lnTo>
                  <a:pt x="4772" y="8619"/>
                </a:lnTo>
                <a:lnTo>
                  <a:pt x="4772" y="7634"/>
                </a:lnTo>
                <a:close/>
                <a:moveTo>
                  <a:pt x="10056" y="7634"/>
                </a:moveTo>
                <a:lnTo>
                  <a:pt x="10056" y="8619"/>
                </a:lnTo>
                <a:lnTo>
                  <a:pt x="7645" y="8619"/>
                </a:lnTo>
                <a:lnTo>
                  <a:pt x="7645" y="7634"/>
                </a:lnTo>
                <a:close/>
                <a:moveTo>
                  <a:pt x="12928" y="7634"/>
                </a:moveTo>
                <a:lnTo>
                  <a:pt x="12928" y="8619"/>
                </a:lnTo>
                <a:lnTo>
                  <a:pt x="10518" y="8619"/>
                </a:lnTo>
                <a:lnTo>
                  <a:pt x="10518" y="7634"/>
                </a:lnTo>
                <a:close/>
                <a:moveTo>
                  <a:pt x="15323" y="7634"/>
                </a:moveTo>
                <a:lnTo>
                  <a:pt x="15323" y="8619"/>
                </a:lnTo>
                <a:lnTo>
                  <a:pt x="13391" y="8619"/>
                </a:lnTo>
                <a:lnTo>
                  <a:pt x="13391" y="7634"/>
                </a:lnTo>
                <a:close/>
                <a:moveTo>
                  <a:pt x="2873" y="9081"/>
                </a:moveTo>
                <a:lnTo>
                  <a:pt x="2873" y="10037"/>
                </a:lnTo>
                <a:lnTo>
                  <a:pt x="464" y="10037"/>
                </a:lnTo>
                <a:lnTo>
                  <a:pt x="464" y="9081"/>
                </a:lnTo>
                <a:close/>
                <a:moveTo>
                  <a:pt x="5746" y="9081"/>
                </a:moveTo>
                <a:lnTo>
                  <a:pt x="5746" y="10037"/>
                </a:lnTo>
                <a:lnTo>
                  <a:pt x="3337" y="10037"/>
                </a:lnTo>
                <a:lnTo>
                  <a:pt x="3337" y="9081"/>
                </a:lnTo>
                <a:close/>
                <a:moveTo>
                  <a:pt x="8619" y="9081"/>
                </a:moveTo>
                <a:lnTo>
                  <a:pt x="8619" y="10037"/>
                </a:lnTo>
                <a:lnTo>
                  <a:pt x="6208" y="10037"/>
                </a:lnTo>
                <a:lnTo>
                  <a:pt x="6208" y="9081"/>
                </a:lnTo>
                <a:close/>
                <a:moveTo>
                  <a:pt x="11492" y="9081"/>
                </a:moveTo>
                <a:lnTo>
                  <a:pt x="11492" y="10037"/>
                </a:lnTo>
                <a:lnTo>
                  <a:pt x="9081" y="10037"/>
                </a:lnTo>
                <a:lnTo>
                  <a:pt x="9081" y="9081"/>
                </a:lnTo>
                <a:close/>
                <a:moveTo>
                  <a:pt x="14365" y="9081"/>
                </a:moveTo>
                <a:lnTo>
                  <a:pt x="14365" y="10037"/>
                </a:lnTo>
                <a:lnTo>
                  <a:pt x="11954" y="10037"/>
                </a:lnTo>
                <a:lnTo>
                  <a:pt x="11954" y="9081"/>
                </a:lnTo>
                <a:close/>
                <a:moveTo>
                  <a:pt x="15323" y="9081"/>
                </a:moveTo>
                <a:lnTo>
                  <a:pt x="15323" y="10037"/>
                </a:lnTo>
                <a:lnTo>
                  <a:pt x="14827" y="10037"/>
                </a:lnTo>
                <a:lnTo>
                  <a:pt x="14827" y="9081"/>
                </a:lnTo>
                <a:close/>
                <a:moveTo>
                  <a:pt x="1437" y="10499"/>
                </a:moveTo>
                <a:lnTo>
                  <a:pt x="1437" y="11492"/>
                </a:lnTo>
                <a:lnTo>
                  <a:pt x="464" y="11492"/>
                </a:lnTo>
                <a:lnTo>
                  <a:pt x="464" y="10499"/>
                </a:lnTo>
                <a:close/>
                <a:moveTo>
                  <a:pt x="4310" y="10499"/>
                </a:moveTo>
                <a:lnTo>
                  <a:pt x="4310" y="11492"/>
                </a:lnTo>
                <a:lnTo>
                  <a:pt x="1900" y="11492"/>
                </a:lnTo>
                <a:lnTo>
                  <a:pt x="1900" y="10499"/>
                </a:lnTo>
                <a:close/>
                <a:moveTo>
                  <a:pt x="7183" y="10499"/>
                </a:moveTo>
                <a:lnTo>
                  <a:pt x="7183" y="11492"/>
                </a:lnTo>
                <a:lnTo>
                  <a:pt x="4772" y="11492"/>
                </a:lnTo>
                <a:lnTo>
                  <a:pt x="4772" y="10499"/>
                </a:lnTo>
                <a:close/>
                <a:moveTo>
                  <a:pt x="12928" y="10499"/>
                </a:moveTo>
                <a:lnTo>
                  <a:pt x="12928" y="11492"/>
                </a:lnTo>
                <a:lnTo>
                  <a:pt x="10518" y="11492"/>
                </a:lnTo>
                <a:lnTo>
                  <a:pt x="10518" y="10499"/>
                </a:lnTo>
                <a:close/>
                <a:moveTo>
                  <a:pt x="15323" y="10499"/>
                </a:moveTo>
                <a:lnTo>
                  <a:pt x="15323" y="11492"/>
                </a:lnTo>
                <a:lnTo>
                  <a:pt x="13391" y="11492"/>
                </a:lnTo>
                <a:lnTo>
                  <a:pt x="13391" y="10499"/>
                </a:lnTo>
                <a:close/>
                <a:moveTo>
                  <a:pt x="8281" y="1"/>
                </a:moveTo>
                <a:cubicBezTo>
                  <a:pt x="8239" y="1"/>
                  <a:pt x="8197" y="10"/>
                  <a:pt x="8156" y="27"/>
                </a:cubicBezTo>
                <a:cubicBezTo>
                  <a:pt x="7097" y="490"/>
                  <a:pt x="6493" y="1505"/>
                  <a:pt x="6464" y="2637"/>
                </a:cubicBezTo>
                <a:cubicBezTo>
                  <a:pt x="6420" y="2601"/>
                  <a:pt x="6375" y="2557"/>
                  <a:pt x="6332" y="2507"/>
                </a:cubicBezTo>
                <a:cubicBezTo>
                  <a:pt x="6248" y="2438"/>
                  <a:pt x="6168" y="2403"/>
                  <a:pt x="6092" y="2403"/>
                </a:cubicBezTo>
                <a:cubicBezTo>
                  <a:pt x="5997" y="2403"/>
                  <a:pt x="5908" y="2459"/>
                  <a:pt x="5827" y="2570"/>
                </a:cubicBezTo>
                <a:cubicBezTo>
                  <a:pt x="5273" y="3646"/>
                  <a:pt x="5601" y="5060"/>
                  <a:pt x="6610" y="5746"/>
                </a:cubicBezTo>
                <a:lnTo>
                  <a:pt x="2172" y="5746"/>
                </a:lnTo>
                <a:cubicBezTo>
                  <a:pt x="2044" y="5746"/>
                  <a:pt x="1940" y="5850"/>
                  <a:pt x="1940" y="5978"/>
                </a:cubicBezTo>
                <a:cubicBezTo>
                  <a:pt x="1940" y="6105"/>
                  <a:pt x="2044" y="6210"/>
                  <a:pt x="2172" y="6210"/>
                </a:cubicBezTo>
                <a:lnTo>
                  <a:pt x="2873" y="6210"/>
                </a:lnTo>
                <a:lnTo>
                  <a:pt x="2873" y="7172"/>
                </a:lnTo>
                <a:lnTo>
                  <a:pt x="463" y="7172"/>
                </a:lnTo>
                <a:lnTo>
                  <a:pt x="463" y="6210"/>
                </a:lnTo>
                <a:lnTo>
                  <a:pt x="1164" y="6210"/>
                </a:lnTo>
                <a:cubicBezTo>
                  <a:pt x="1292" y="6210"/>
                  <a:pt x="1395" y="6105"/>
                  <a:pt x="1395" y="5978"/>
                </a:cubicBezTo>
                <a:cubicBezTo>
                  <a:pt x="1395" y="5850"/>
                  <a:pt x="1292" y="5746"/>
                  <a:pt x="1164" y="5746"/>
                </a:cubicBezTo>
                <a:lnTo>
                  <a:pt x="232" y="5746"/>
                </a:lnTo>
                <a:cubicBezTo>
                  <a:pt x="104" y="5746"/>
                  <a:pt x="0" y="5850"/>
                  <a:pt x="0" y="5978"/>
                </a:cubicBezTo>
                <a:lnTo>
                  <a:pt x="0" y="11724"/>
                </a:lnTo>
                <a:cubicBezTo>
                  <a:pt x="0" y="11851"/>
                  <a:pt x="104" y="11954"/>
                  <a:pt x="232" y="11954"/>
                </a:cubicBezTo>
                <a:lnTo>
                  <a:pt x="8346" y="11954"/>
                </a:lnTo>
                <a:cubicBezTo>
                  <a:pt x="8474" y="11954"/>
                  <a:pt x="8578" y="11851"/>
                  <a:pt x="8578" y="11724"/>
                </a:cubicBezTo>
                <a:cubicBezTo>
                  <a:pt x="8578" y="11595"/>
                  <a:pt x="8474" y="11492"/>
                  <a:pt x="8346" y="11492"/>
                </a:cubicBezTo>
                <a:lnTo>
                  <a:pt x="7645" y="11492"/>
                </a:lnTo>
                <a:lnTo>
                  <a:pt x="7645" y="10499"/>
                </a:lnTo>
                <a:lnTo>
                  <a:pt x="10056" y="10499"/>
                </a:lnTo>
                <a:lnTo>
                  <a:pt x="10056" y="11492"/>
                </a:lnTo>
                <a:lnTo>
                  <a:pt x="9354" y="11492"/>
                </a:lnTo>
                <a:cubicBezTo>
                  <a:pt x="9226" y="11492"/>
                  <a:pt x="9123" y="11595"/>
                  <a:pt x="9123" y="11724"/>
                </a:cubicBezTo>
                <a:cubicBezTo>
                  <a:pt x="9123" y="11851"/>
                  <a:pt x="9226" y="11954"/>
                  <a:pt x="9354" y="11954"/>
                </a:cubicBezTo>
                <a:lnTo>
                  <a:pt x="15553" y="11954"/>
                </a:lnTo>
                <a:cubicBezTo>
                  <a:pt x="15681" y="11954"/>
                  <a:pt x="15785" y="11851"/>
                  <a:pt x="15785" y="11724"/>
                </a:cubicBezTo>
                <a:lnTo>
                  <a:pt x="15785" y="5978"/>
                </a:lnTo>
                <a:cubicBezTo>
                  <a:pt x="15785" y="5850"/>
                  <a:pt x="15681" y="5746"/>
                  <a:pt x="15553" y="5746"/>
                </a:cubicBezTo>
                <a:lnTo>
                  <a:pt x="9167" y="5746"/>
                </a:lnTo>
                <a:cubicBezTo>
                  <a:pt x="9614" y="5444"/>
                  <a:pt x="9961" y="4988"/>
                  <a:pt x="10128" y="4439"/>
                </a:cubicBezTo>
                <a:cubicBezTo>
                  <a:pt x="10165" y="4317"/>
                  <a:pt x="10096" y="4188"/>
                  <a:pt x="9974" y="4150"/>
                </a:cubicBezTo>
                <a:cubicBezTo>
                  <a:pt x="9951" y="4144"/>
                  <a:pt x="9929" y="4140"/>
                  <a:pt x="9906" y="4140"/>
                </a:cubicBezTo>
                <a:cubicBezTo>
                  <a:pt x="9807" y="4140"/>
                  <a:pt x="9716" y="4205"/>
                  <a:pt x="9685" y="4305"/>
                </a:cubicBezTo>
                <a:cubicBezTo>
                  <a:pt x="9439" y="5119"/>
                  <a:pt x="8701" y="5680"/>
                  <a:pt x="7889" y="5680"/>
                </a:cubicBezTo>
                <a:cubicBezTo>
                  <a:pt x="7880" y="5680"/>
                  <a:pt x="7872" y="5680"/>
                  <a:pt x="7864" y="5680"/>
                </a:cubicBezTo>
                <a:cubicBezTo>
                  <a:pt x="6843" y="5663"/>
                  <a:pt x="6013" y="4782"/>
                  <a:pt x="6013" y="3714"/>
                </a:cubicBezTo>
                <a:cubicBezTo>
                  <a:pt x="6013" y="3461"/>
                  <a:pt x="6061" y="3210"/>
                  <a:pt x="6150" y="2978"/>
                </a:cubicBezTo>
                <a:cubicBezTo>
                  <a:pt x="6297" y="3105"/>
                  <a:pt x="6486" y="3217"/>
                  <a:pt x="6697" y="3227"/>
                </a:cubicBezTo>
                <a:cubicBezTo>
                  <a:pt x="6860" y="3216"/>
                  <a:pt x="6940" y="3129"/>
                  <a:pt x="6938" y="2965"/>
                </a:cubicBezTo>
                <a:cubicBezTo>
                  <a:pt x="6935" y="2949"/>
                  <a:pt x="6744" y="1435"/>
                  <a:pt x="7988" y="638"/>
                </a:cubicBezTo>
                <a:lnTo>
                  <a:pt x="7988" y="638"/>
                </a:lnTo>
                <a:cubicBezTo>
                  <a:pt x="7846" y="1139"/>
                  <a:pt x="7947" y="1610"/>
                  <a:pt x="8329" y="1982"/>
                </a:cubicBezTo>
                <a:cubicBezTo>
                  <a:pt x="8509" y="2159"/>
                  <a:pt x="8666" y="2311"/>
                  <a:pt x="8672" y="2826"/>
                </a:cubicBezTo>
                <a:cubicBezTo>
                  <a:pt x="8714" y="2976"/>
                  <a:pt x="8784" y="3050"/>
                  <a:pt x="8881" y="3050"/>
                </a:cubicBezTo>
                <a:cubicBezTo>
                  <a:pt x="8938" y="3050"/>
                  <a:pt x="9003" y="3025"/>
                  <a:pt x="9078" y="2975"/>
                </a:cubicBezTo>
                <a:cubicBezTo>
                  <a:pt x="9087" y="2965"/>
                  <a:pt x="9239" y="2787"/>
                  <a:pt x="9351" y="2474"/>
                </a:cubicBezTo>
                <a:cubicBezTo>
                  <a:pt x="9557" y="2741"/>
                  <a:pt x="9696" y="3061"/>
                  <a:pt x="9748" y="3400"/>
                </a:cubicBezTo>
                <a:cubicBezTo>
                  <a:pt x="9766" y="3514"/>
                  <a:pt x="9864" y="3596"/>
                  <a:pt x="9976" y="3596"/>
                </a:cubicBezTo>
                <a:cubicBezTo>
                  <a:pt x="9988" y="3596"/>
                  <a:pt x="10000" y="3595"/>
                  <a:pt x="10012" y="3593"/>
                </a:cubicBezTo>
                <a:cubicBezTo>
                  <a:pt x="10138" y="3573"/>
                  <a:pt x="10225" y="3456"/>
                  <a:pt x="10206" y="3329"/>
                </a:cubicBezTo>
                <a:cubicBezTo>
                  <a:pt x="10124" y="2801"/>
                  <a:pt x="9870" y="2308"/>
                  <a:pt x="9492" y="1940"/>
                </a:cubicBezTo>
                <a:cubicBezTo>
                  <a:pt x="9406" y="1885"/>
                  <a:pt x="9329" y="1857"/>
                  <a:pt x="9259" y="1857"/>
                </a:cubicBezTo>
                <a:cubicBezTo>
                  <a:pt x="9146" y="1857"/>
                  <a:pt x="9054" y="1930"/>
                  <a:pt x="8983" y="2075"/>
                </a:cubicBezTo>
                <a:cubicBezTo>
                  <a:pt x="8888" y="1882"/>
                  <a:pt x="8763" y="1759"/>
                  <a:pt x="8651" y="1651"/>
                </a:cubicBezTo>
                <a:cubicBezTo>
                  <a:pt x="8313" y="1320"/>
                  <a:pt x="8353" y="855"/>
                  <a:pt x="8555" y="455"/>
                </a:cubicBezTo>
                <a:cubicBezTo>
                  <a:pt x="8614" y="338"/>
                  <a:pt x="8593" y="194"/>
                  <a:pt x="8503" y="98"/>
                </a:cubicBezTo>
                <a:cubicBezTo>
                  <a:pt x="8444" y="34"/>
                  <a:pt x="8363" y="1"/>
                  <a:pt x="82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561214" y="1975168"/>
            <a:ext cx="4424332" cy="2073851"/>
          </a:xfrm>
          <a:prstGeom prst="rect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3">
                    <a:lumMod val="25000"/>
                    <a:lumOff val="75000"/>
                  </a:schemeClr>
                </a:gs>
                <a:gs pos="100000">
                  <a:schemeClr val="accent3">
                    <a:lumMod val="85000"/>
                  </a:schemeClr>
                </a:gs>
              </a:gsLst>
              <a:lin ang="5400000" scaled="0"/>
            </a:gradFill>
          </a:ln>
        </p:spPr>
        <p:txBody>
          <a:bodyPr wrap="square">
            <a:noAutofit/>
          </a:bodyPr>
          <a:lstStyle/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r>
              <a:rPr lang="en-US" altLang="zh-CN" sz="1600" b="0" i="0" u="sng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Functionality</a:t>
            </a:r>
            <a:r>
              <a:rPr lang="en-US" altLang="zh-CN" sz="16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</a:t>
            </a:r>
          </a:p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endParaRPr lang="en-US" altLang="zh-CN" sz="160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  <a:p>
            <a:r>
              <a:rPr lang="en-US" altLang="zh-CN" sz="1600" dirty="0">
                <a:solidFill>
                  <a:schemeClr val="lt1"/>
                </a:solidFill>
                <a:latin typeface="Albert Sans"/>
              </a:rPr>
              <a:t>   </a:t>
            </a: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User-Friendly Wallet Management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Decentralized Smart Contract Backend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Multi-Currency Support (ETH &amp; Fiat)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Seamless Transaction Processing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    PayPal Sandbox Integration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grpSp>
        <p:nvGrpSpPr>
          <p:cNvPr id="2283" name="Google Shape;2283;p71"/>
          <p:cNvGrpSpPr/>
          <p:nvPr/>
        </p:nvGrpSpPr>
        <p:grpSpPr>
          <a:xfrm>
            <a:off x="6451967" y="1293841"/>
            <a:ext cx="662940" cy="520065"/>
            <a:chOff x="2124837" y="3120111"/>
            <a:chExt cx="452003" cy="342331"/>
          </a:xfrm>
        </p:grpSpPr>
        <p:sp>
          <p:nvSpPr>
            <p:cNvPr id="2284" name="Google Shape;2284;p71"/>
            <p:cNvSpPr/>
            <p:nvPr/>
          </p:nvSpPr>
          <p:spPr>
            <a:xfrm>
              <a:off x="2124837" y="3120111"/>
              <a:ext cx="452003" cy="342331"/>
            </a:xfrm>
            <a:custGeom>
              <a:avLst/>
              <a:gdLst/>
              <a:ahLst/>
              <a:cxnLst/>
              <a:rect l="l" t="t" r="r" b="b"/>
              <a:pathLst>
                <a:path w="15785" h="11955" extrusionOk="0">
                  <a:moveTo>
                    <a:pt x="10055" y="10039"/>
                  </a:moveTo>
                  <a:lnTo>
                    <a:pt x="10055" y="10303"/>
                  </a:lnTo>
                  <a:cubicBezTo>
                    <a:pt x="10055" y="10430"/>
                    <a:pt x="9952" y="10534"/>
                    <a:pt x="9825" y="10534"/>
                  </a:cubicBezTo>
                  <a:lnTo>
                    <a:pt x="5961" y="10534"/>
                  </a:lnTo>
                  <a:cubicBezTo>
                    <a:pt x="5834" y="10534"/>
                    <a:pt x="5730" y="10430"/>
                    <a:pt x="5730" y="10303"/>
                  </a:cubicBezTo>
                  <a:lnTo>
                    <a:pt x="5730" y="10039"/>
                  </a:lnTo>
                  <a:close/>
                  <a:moveTo>
                    <a:pt x="2007" y="0"/>
                  </a:moveTo>
                  <a:cubicBezTo>
                    <a:pt x="1436" y="0"/>
                    <a:pt x="958" y="477"/>
                    <a:pt x="958" y="1049"/>
                  </a:cubicBezTo>
                  <a:lnTo>
                    <a:pt x="958" y="9577"/>
                  </a:lnTo>
                  <a:lnTo>
                    <a:pt x="232" y="9577"/>
                  </a:lnTo>
                  <a:cubicBezTo>
                    <a:pt x="104" y="9577"/>
                    <a:pt x="0" y="9680"/>
                    <a:pt x="0" y="9807"/>
                  </a:cubicBezTo>
                  <a:lnTo>
                    <a:pt x="0" y="10906"/>
                  </a:lnTo>
                  <a:cubicBezTo>
                    <a:pt x="0" y="11478"/>
                    <a:pt x="478" y="11954"/>
                    <a:pt x="1049" y="11954"/>
                  </a:cubicBezTo>
                  <a:lnTo>
                    <a:pt x="7490" y="11954"/>
                  </a:lnTo>
                  <a:cubicBezTo>
                    <a:pt x="7617" y="11954"/>
                    <a:pt x="7720" y="11851"/>
                    <a:pt x="7720" y="11723"/>
                  </a:cubicBezTo>
                  <a:cubicBezTo>
                    <a:pt x="7720" y="11595"/>
                    <a:pt x="7617" y="11491"/>
                    <a:pt x="7490" y="11491"/>
                  </a:cubicBezTo>
                  <a:lnTo>
                    <a:pt x="1050" y="11491"/>
                  </a:lnTo>
                  <a:cubicBezTo>
                    <a:pt x="726" y="11491"/>
                    <a:pt x="464" y="11213"/>
                    <a:pt x="464" y="10906"/>
                  </a:cubicBezTo>
                  <a:lnTo>
                    <a:pt x="464" y="10039"/>
                  </a:lnTo>
                  <a:lnTo>
                    <a:pt x="5267" y="10039"/>
                  </a:lnTo>
                  <a:lnTo>
                    <a:pt x="5267" y="10303"/>
                  </a:lnTo>
                  <a:cubicBezTo>
                    <a:pt x="5267" y="10685"/>
                    <a:pt x="5579" y="10997"/>
                    <a:pt x="5961" y="10997"/>
                  </a:cubicBezTo>
                  <a:lnTo>
                    <a:pt x="9824" y="10997"/>
                  </a:lnTo>
                  <a:cubicBezTo>
                    <a:pt x="10206" y="10997"/>
                    <a:pt x="10518" y="10685"/>
                    <a:pt x="10518" y="10303"/>
                  </a:cubicBezTo>
                  <a:lnTo>
                    <a:pt x="10518" y="10039"/>
                  </a:lnTo>
                  <a:lnTo>
                    <a:pt x="15322" y="10039"/>
                  </a:lnTo>
                  <a:lnTo>
                    <a:pt x="15322" y="10906"/>
                  </a:lnTo>
                  <a:cubicBezTo>
                    <a:pt x="15322" y="11228"/>
                    <a:pt x="15043" y="11491"/>
                    <a:pt x="14736" y="11491"/>
                  </a:cubicBezTo>
                  <a:lnTo>
                    <a:pt x="8497" y="11491"/>
                  </a:lnTo>
                  <a:cubicBezTo>
                    <a:pt x="8370" y="11491"/>
                    <a:pt x="8265" y="11595"/>
                    <a:pt x="8265" y="11723"/>
                  </a:cubicBezTo>
                  <a:cubicBezTo>
                    <a:pt x="8265" y="11851"/>
                    <a:pt x="8370" y="11954"/>
                    <a:pt x="8497" y="11954"/>
                  </a:cubicBezTo>
                  <a:lnTo>
                    <a:pt x="14736" y="11954"/>
                  </a:lnTo>
                  <a:cubicBezTo>
                    <a:pt x="15307" y="11954"/>
                    <a:pt x="15785" y="11478"/>
                    <a:pt x="15785" y="10906"/>
                  </a:cubicBezTo>
                  <a:lnTo>
                    <a:pt x="15785" y="9807"/>
                  </a:lnTo>
                  <a:cubicBezTo>
                    <a:pt x="15785" y="9680"/>
                    <a:pt x="15681" y="9577"/>
                    <a:pt x="15553" y="9577"/>
                  </a:cubicBezTo>
                  <a:lnTo>
                    <a:pt x="14827" y="9577"/>
                  </a:lnTo>
                  <a:lnTo>
                    <a:pt x="14827" y="1049"/>
                  </a:lnTo>
                  <a:cubicBezTo>
                    <a:pt x="14827" y="477"/>
                    <a:pt x="14350" y="0"/>
                    <a:pt x="13778" y="0"/>
                  </a:cubicBezTo>
                  <a:lnTo>
                    <a:pt x="11270" y="0"/>
                  </a:lnTo>
                  <a:cubicBezTo>
                    <a:pt x="11141" y="0"/>
                    <a:pt x="11038" y="104"/>
                    <a:pt x="11038" y="232"/>
                  </a:cubicBezTo>
                  <a:cubicBezTo>
                    <a:pt x="11038" y="359"/>
                    <a:pt x="11141" y="463"/>
                    <a:pt x="11270" y="463"/>
                  </a:cubicBezTo>
                  <a:lnTo>
                    <a:pt x="13778" y="463"/>
                  </a:lnTo>
                  <a:cubicBezTo>
                    <a:pt x="14102" y="463"/>
                    <a:pt x="14365" y="742"/>
                    <a:pt x="14365" y="1049"/>
                  </a:cubicBezTo>
                  <a:lnTo>
                    <a:pt x="14365" y="9577"/>
                  </a:lnTo>
                  <a:lnTo>
                    <a:pt x="1421" y="9577"/>
                  </a:lnTo>
                  <a:lnTo>
                    <a:pt x="1421" y="1049"/>
                  </a:lnTo>
                  <a:cubicBezTo>
                    <a:pt x="1421" y="725"/>
                    <a:pt x="1700" y="463"/>
                    <a:pt x="2008" y="463"/>
                  </a:cubicBezTo>
                  <a:lnTo>
                    <a:pt x="10261" y="463"/>
                  </a:lnTo>
                  <a:cubicBezTo>
                    <a:pt x="10389" y="463"/>
                    <a:pt x="10493" y="359"/>
                    <a:pt x="10493" y="232"/>
                  </a:cubicBezTo>
                  <a:cubicBezTo>
                    <a:pt x="10493" y="104"/>
                    <a:pt x="10389" y="0"/>
                    <a:pt x="10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1"/>
            <p:cNvSpPr/>
            <p:nvPr/>
          </p:nvSpPr>
          <p:spPr>
            <a:xfrm>
              <a:off x="2179702" y="3147543"/>
              <a:ext cx="342303" cy="232631"/>
            </a:xfrm>
            <a:custGeom>
              <a:avLst/>
              <a:gdLst/>
              <a:ahLst/>
              <a:cxnLst/>
              <a:rect l="l" t="t" r="r" b="b"/>
              <a:pathLst>
                <a:path w="11954" h="8124" extrusionOk="0">
                  <a:moveTo>
                    <a:pt x="231" y="0"/>
                  </a:moveTo>
                  <a:cubicBezTo>
                    <a:pt x="104" y="0"/>
                    <a:pt x="1" y="103"/>
                    <a:pt x="1" y="232"/>
                  </a:cubicBezTo>
                  <a:lnTo>
                    <a:pt x="1" y="7892"/>
                  </a:lnTo>
                  <a:cubicBezTo>
                    <a:pt x="1" y="8020"/>
                    <a:pt x="104" y="8123"/>
                    <a:pt x="231" y="8123"/>
                  </a:cubicBezTo>
                  <a:lnTo>
                    <a:pt x="1731" y="8123"/>
                  </a:lnTo>
                  <a:cubicBezTo>
                    <a:pt x="1858" y="8123"/>
                    <a:pt x="1962" y="8020"/>
                    <a:pt x="1962" y="7892"/>
                  </a:cubicBezTo>
                  <a:cubicBezTo>
                    <a:pt x="1962" y="7765"/>
                    <a:pt x="1858" y="7661"/>
                    <a:pt x="1731" y="7661"/>
                  </a:cubicBezTo>
                  <a:lnTo>
                    <a:pt x="463" y="7661"/>
                  </a:lnTo>
                  <a:lnTo>
                    <a:pt x="463" y="462"/>
                  </a:lnTo>
                  <a:lnTo>
                    <a:pt x="11491" y="462"/>
                  </a:lnTo>
                  <a:lnTo>
                    <a:pt x="11491" y="7661"/>
                  </a:lnTo>
                  <a:lnTo>
                    <a:pt x="2738" y="7661"/>
                  </a:lnTo>
                  <a:cubicBezTo>
                    <a:pt x="2610" y="7661"/>
                    <a:pt x="2506" y="7765"/>
                    <a:pt x="2506" y="7892"/>
                  </a:cubicBezTo>
                  <a:cubicBezTo>
                    <a:pt x="2506" y="8020"/>
                    <a:pt x="2610" y="8123"/>
                    <a:pt x="2738" y="8123"/>
                  </a:cubicBezTo>
                  <a:lnTo>
                    <a:pt x="11723" y="8123"/>
                  </a:lnTo>
                  <a:cubicBezTo>
                    <a:pt x="11850" y="8123"/>
                    <a:pt x="11953" y="8020"/>
                    <a:pt x="11953" y="7892"/>
                  </a:cubicBezTo>
                  <a:lnTo>
                    <a:pt x="11953" y="232"/>
                  </a:lnTo>
                  <a:cubicBezTo>
                    <a:pt x="11953" y="103"/>
                    <a:pt x="11850" y="0"/>
                    <a:pt x="11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1"/>
            <p:cNvSpPr/>
            <p:nvPr/>
          </p:nvSpPr>
          <p:spPr>
            <a:xfrm>
              <a:off x="2220822" y="3216095"/>
              <a:ext cx="260063" cy="95526"/>
            </a:xfrm>
            <a:custGeom>
              <a:avLst/>
              <a:gdLst/>
              <a:ahLst/>
              <a:cxnLst/>
              <a:rect l="l" t="t" r="r" b="b"/>
              <a:pathLst>
                <a:path w="9082" h="3336" extrusionOk="0">
                  <a:moveTo>
                    <a:pt x="8619" y="462"/>
                  </a:moveTo>
                  <a:lnTo>
                    <a:pt x="8619" y="2873"/>
                  </a:lnTo>
                  <a:lnTo>
                    <a:pt x="463" y="2873"/>
                  </a:lnTo>
                  <a:lnTo>
                    <a:pt x="463" y="462"/>
                  </a:lnTo>
                  <a:close/>
                  <a:moveTo>
                    <a:pt x="232" y="0"/>
                  </a:moveTo>
                  <a:cubicBezTo>
                    <a:pt x="104" y="0"/>
                    <a:pt x="0" y="104"/>
                    <a:pt x="0" y="232"/>
                  </a:cubicBezTo>
                  <a:lnTo>
                    <a:pt x="0" y="3104"/>
                  </a:lnTo>
                  <a:cubicBezTo>
                    <a:pt x="0" y="3232"/>
                    <a:pt x="104" y="3335"/>
                    <a:pt x="232" y="3335"/>
                  </a:cubicBezTo>
                  <a:lnTo>
                    <a:pt x="8850" y="3335"/>
                  </a:lnTo>
                  <a:cubicBezTo>
                    <a:pt x="8978" y="3335"/>
                    <a:pt x="9081" y="3232"/>
                    <a:pt x="9081" y="3104"/>
                  </a:cubicBezTo>
                  <a:lnTo>
                    <a:pt x="9081" y="232"/>
                  </a:lnTo>
                  <a:cubicBezTo>
                    <a:pt x="9081" y="104"/>
                    <a:pt x="8978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1"/>
            <p:cNvSpPr/>
            <p:nvPr/>
          </p:nvSpPr>
          <p:spPr>
            <a:xfrm>
              <a:off x="224831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10" y="1"/>
                  </a:moveTo>
                  <a:cubicBezTo>
                    <a:pt x="542" y="1"/>
                    <a:pt x="470" y="171"/>
                    <a:pt x="479" y="310"/>
                  </a:cubicBezTo>
                  <a:cubicBezTo>
                    <a:pt x="424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5" y="655"/>
                    <a:pt x="248" y="710"/>
                  </a:cubicBezTo>
                  <a:cubicBezTo>
                    <a:pt x="115" y="766"/>
                    <a:pt x="1" y="929"/>
                    <a:pt x="95" y="1066"/>
                  </a:cubicBezTo>
                  <a:cubicBezTo>
                    <a:pt x="149" y="1144"/>
                    <a:pt x="222" y="1175"/>
                    <a:pt x="295" y="1175"/>
                  </a:cubicBezTo>
                  <a:cubicBezTo>
                    <a:pt x="360" y="1175"/>
                    <a:pt x="426" y="1150"/>
                    <a:pt x="479" y="1111"/>
                  </a:cubicBezTo>
                  <a:lnTo>
                    <a:pt x="479" y="1111"/>
                  </a:lnTo>
                  <a:cubicBezTo>
                    <a:pt x="470" y="1250"/>
                    <a:pt x="542" y="1421"/>
                    <a:pt x="710" y="1421"/>
                  </a:cubicBezTo>
                  <a:cubicBezTo>
                    <a:pt x="879" y="1421"/>
                    <a:pt x="950" y="1250"/>
                    <a:pt x="941" y="1111"/>
                  </a:cubicBezTo>
                  <a:lnTo>
                    <a:pt x="941" y="1111"/>
                  </a:lnTo>
                  <a:cubicBezTo>
                    <a:pt x="994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4" y="1066"/>
                  </a:cubicBezTo>
                  <a:cubicBezTo>
                    <a:pt x="1427" y="914"/>
                    <a:pt x="1305" y="766"/>
                    <a:pt x="1172" y="710"/>
                  </a:cubicBezTo>
                  <a:cubicBezTo>
                    <a:pt x="1305" y="655"/>
                    <a:pt x="1407" y="513"/>
                    <a:pt x="1324" y="355"/>
                  </a:cubicBezTo>
                  <a:cubicBezTo>
                    <a:pt x="1284" y="273"/>
                    <a:pt x="1212" y="241"/>
                    <a:pt x="1137" y="241"/>
                  </a:cubicBezTo>
                  <a:cubicBezTo>
                    <a:pt x="1068" y="241"/>
                    <a:pt x="996" y="268"/>
                    <a:pt x="941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1"/>
            <p:cNvSpPr/>
            <p:nvPr/>
          </p:nvSpPr>
          <p:spPr>
            <a:xfrm>
              <a:off x="2303090" y="3243499"/>
              <a:ext cx="40891" cy="40690"/>
            </a:xfrm>
            <a:custGeom>
              <a:avLst/>
              <a:gdLst/>
              <a:ahLst/>
              <a:cxnLst/>
              <a:rect l="l" t="t" r="r" b="b"/>
              <a:pathLst>
                <a:path w="1428" h="1421" extrusionOk="0">
                  <a:moveTo>
                    <a:pt x="710" y="1"/>
                  </a:moveTo>
                  <a:cubicBezTo>
                    <a:pt x="542" y="1"/>
                    <a:pt x="470" y="171"/>
                    <a:pt x="479" y="310"/>
                  </a:cubicBezTo>
                  <a:cubicBezTo>
                    <a:pt x="425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5" y="655"/>
                    <a:pt x="248" y="710"/>
                  </a:cubicBezTo>
                  <a:cubicBezTo>
                    <a:pt x="115" y="766"/>
                    <a:pt x="1" y="929"/>
                    <a:pt x="95" y="1066"/>
                  </a:cubicBezTo>
                  <a:cubicBezTo>
                    <a:pt x="150" y="1144"/>
                    <a:pt x="223" y="1175"/>
                    <a:pt x="296" y="1175"/>
                  </a:cubicBezTo>
                  <a:cubicBezTo>
                    <a:pt x="361" y="1175"/>
                    <a:pt x="426" y="1150"/>
                    <a:pt x="479" y="1111"/>
                  </a:cubicBezTo>
                  <a:lnTo>
                    <a:pt x="479" y="1111"/>
                  </a:lnTo>
                  <a:cubicBezTo>
                    <a:pt x="470" y="1250"/>
                    <a:pt x="542" y="1421"/>
                    <a:pt x="710" y="1421"/>
                  </a:cubicBezTo>
                  <a:cubicBezTo>
                    <a:pt x="879" y="1421"/>
                    <a:pt x="950" y="1250"/>
                    <a:pt x="942" y="1111"/>
                  </a:cubicBezTo>
                  <a:lnTo>
                    <a:pt x="942" y="1111"/>
                  </a:lnTo>
                  <a:cubicBezTo>
                    <a:pt x="995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6" y="1066"/>
                  </a:cubicBezTo>
                  <a:cubicBezTo>
                    <a:pt x="1427" y="914"/>
                    <a:pt x="1306" y="766"/>
                    <a:pt x="1173" y="710"/>
                  </a:cubicBezTo>
                  <a:cubicBezTo>
                    <a:pt x="1306" y="655"/>
                    <a:pt x="1407" y="513"/>
                    <a:pt x="1326" y="355"/>
                  </a:cubicBezTo>
                  <a:cubicBezTo>
                    <a:pt x="1284" y="273"/>
                    <a:pt x="1213" y="241"/>
                    <a:pt x="1138" y="241"/>
                  </a:cubicBezTo>
                  <a:cubicBezTo>
                    <a:pt x="1069" y="241"/>
                    <a:pt x="997" y="268"/>
                    <a:pt x="942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1"/>
            <p:cNvSpPr/>
            <p:nvPr/>
          </p:nvSpPr>
          <p:spPr>
            <a:xfrm>
              <a:off x="235804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09" y="1"/>
                  </a:moveTo>
                  <a:cubicBezTo>
                    <a:pt x="540" y="1"/>
                    <a:pt x="469" y="171"/>
                    <a:pt x="478" y="310"/>
                  </a:cubicBezTo>
                  <a:cubicBezTo>
                    <a:pt x="424" y="269"/>
                    <a:pt x="353" y="242"/>
                    <a:pt x="285" y="242"/>
                  </a:cubicBezTo>
                  <a:cubicBezTo>
                    <a:pt x="210" y="242"/>
                    <a:pt x="138" y="275"/>
                    <a:pt x="94" y="355"/>
                  </a:cubicBezTo>
                  <a:cubicBezTo>
                    <a:pt x="8" y="518"/>
                    <a:pt x="114" y="655"/>
                    <a:pt x="246" y="710"/>
                  </a:cubicBezTo>
                  <a:cubicBezTo>
                    <a:pt x="114" y="766"/>
                    <a:pt x="0" y="929"/>
                    <a:pt x="94" y="1066"/>
                  </a:cubicBezTo>
                  <a:cubicBezTo>
                    <a:pt x="149" y="1144"/>
                    <a:pt x="221" y="1175"/>
                    <a:pt x="294" y="1175"/>
                  </a:cubicBezTo>
                  <a:cubicBezTo>
                    <a:pt x="359" y="1175"/>
                    <a:pt x="425" y="1150"/>
                    <a:pt x="478" y="1111"/>
                  </a:cubicBezTo>
                  <a:lnTo>
                    <a:pt x="478" y="1111"/>
                  </a:lnTo>
                  <a:cubicBezTo>
                    <a:pt x="469" y="1250"/>
                    <a:pt x="540" y="1421"/>
                    <a:pt x="709" y="1421"/>
                  </a:cubicBezTo>
                  <a:cubicBezTo>
                    <a:pt x="878" y="1421"/>
                    <a:pt x="950" y="1250"/>
                    <a:pt x="940" y="1111"/>
                  </a:cubicBezTo>
                  <a:lnTo>
                    <a:pt x="940" y="1111"/>
                  </a:lnTo>
                  <a:cubicBezTo>
                    <a:pt x="994" y="1151"/>
                    <a:pt x="1060" y="1176"/>
                    <a:pt x="1126" y="1176"/>
                  </a:cubicBezTo>
                  <a:cubicBezTo>
                    <a:pt x="1199" y="1176"/>
                    <a:pt x="1271" y="1145"/>
                    <a:pt x="1324" y="1066"/>
                  </a:cubicBezTo>
                  <a:cubicBezTo>
                    <a:pt x="1426" y="914"/>
                    <a:pt x="1304" y="766"/>
                    <a:pt x="1172" y="710"/>
                  </a:cubicBezTo>
                  <a:cubicBezTo>
                    <a:pt x="1304" y="655"/>
                    <a:pt x="1407" y="513"/>
                    <a:pt x="1324" y="355"/>
                  </a:cubicBezTo>
                  <a:cubicBezTo>
                    <a:pt x="1283" y="273"/>
                    <a:pt x="1212" y="241"/>
                    <a:pt x="1137" y="241"/>
                  </a:cubicBezTo>
                  <a:cubicBezTo>
                    <a:pt x="1068" y="241"/>
                    <a:pt x="995" y="268"/>
                    <a:pt x="940" y="310"/>
                  </a:cubicBezTo>
                  <a:cubicBezTo>
                    <a:pt x="950" y="171"/>
                    <a:pt x="878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1"/>
            <p:cNvSpPr/>
            <p:nvPr/>
          </p:nvSpPr>
          <p:spPr>
            <a:xfrm>
              <a:off x="241279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10" y="1"/>
                  </a:moveTo>
                  <a:cubicBezTo>
                    <a:pt x="541" y="1"/>
                    <a:pt x="470" y="171"/>
                    <a:pt x="478" y="310"/>
                  </a:cubicBezTo>
                  <a:cubicBezTo>
                    <a:pt x="424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4" y="655"/>
                    <a:pt x="248" y="710"/>
                  </a:cubicBezTo>
                  <a:cubicBezTo>
                    <a:pt x="114" y="766"/>
                    <a:pt x="0" y="929"/>
                    <a:pt x="95" y="1066"/>
                  </a:cubicBezTo>
                  <a:cubicBezTo>
                    <a:pt x="149" y="1144"/>
                    <a:pt x="222" y="1175"/>
                    <a:pt x="295" y="1175"/>
                  </a:cubicBezTo>
                  <a:cubicBezTo>
                    <a:pt x="360" y="1175"/>
                    <a:pt x="426" y="1150"/>
                    <a:pt x="478" y="1111"/>
                  </a:cubicBezTo>
                  <a:lnTo>
                    <a:pt x="478" y="1111"/>
                  </a:lnTo>
                  <a:cubicBezTo>
                    <a:pt x="470" y="1250"/>
                    <a:pt x="541" y="1421"/>
                    <a:pt x="710" y="1421"/>
                  </a:cubicBezTo>
                  <a:cubicBezTo>
                    <a:pt x="879" y="1421"/>
                    <a:pt x="950" y="1250"/>
                    <a:pt x="942" y="1111"/>
                  </a:cubicBezTo>
                  <a:lnTo>
                    <a:pt x="942" y="1111"/>
                  </a:lnTo>
                  <a:cubicBezTo>
                    <a:pt x="995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5" y="1066"/>
                  </a:cubicBezTo>
                  <a:cubicBezTo>
                    <a:pt x="1427" y="914"/>
                    <a:pt x="1306" y="766"/>
                    <a:pt x="1172" y="710"/>
                  </a:cubicBezTo>
                  <a:cubicBezTo>
                    <a:pt x="1306" y="655"/>
                    <a:pt x="1407" y="513"/>
                    <a:pt x="1325" y="355"/>
                  </a:cubicBezTo>
                  <a:cubicBezTo>
                    <a:pt x="1284" y="273"/>
                    <a:pt x="1212" y="241"/>
                    <a:pt x="1137" y="241"/>
                  </a:cubicBezTo>
                  <a:cubicBezTo>
                    <a:pt x="1068" y="241"/>
                    <a:pt x="996" y="268"/>
                    <a:pt x="942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CF78B-4668-F222-04CD-5E08FE50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904226-9E3E-4F0E-99E6-AEED55C6F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29843"/>
              </p:ext>
            </p:extLst>
          </p:nvPr>
        </p:nvGraphicFramePr>
        <p:xfrm>
          <a:off x="1482132" y="1542422"/>
          <a:ext cx="5993841" cy="2255850"/>
        </p:xfrm>
        <a:graphic>
          <a:graphicData uri="http://schemas.openxmlformats.org/drawingml/2006/table">
            <a:tbl>
              <a:tblPr/>
              <a:tblGrid>
                <a:gridCol w="1997947">
                  <a:extLst>
                    <a:ext uri="{9D8B030D-6E8A-4147-A177-3AD203B41FA5}">
                      <a16:colId xmlns:a16="http://schemas.microsoft.com/office/drawing/2014/main" val="997913496"/>
                    </a:ext>
                  </a:extLst>
                </a:gridCol>
                <a:gridCol w="1997947">
                  <a:extLst>
                    <a:ext uri="{9D8B030D-6E8A-4147-A177-3AD203B41FA5}">
                      <a16:colId xmlns:a16="http://schemas.microsoft.com/office/drawing/2014/main" val="251334191"/>
                    </a:ext>
                  </a:extLst>
                </a:gridCol>
                <a:gridCol w="1997947">
                  <a:extLst>
                    <a:ext uri="{9D8B030D-6E8A-4147-A177-3AD203B41FA5}">
                      <a16:colId xmlns:a16="http://schemas.microsoft.com/office/drawing/2014/main" val="3703294381"/>
                    </a:ext>
                  </a:extLst>
                </a:gridCol>
              </a:tblGrid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ID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Points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42193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Li Tianye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24063117g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93001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Yu Shaoyu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24118601g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48207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Feng Yujie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24054389g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80073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Xia Yishan 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24045097g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54791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Zhu Dongsheng 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24038342g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442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CF78B-4668-F222-04CD-5E08FE50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0D8924-1416-41E3-BE55-23E526E43274}"/>
              </a:ext>
            </a:extLst>
          </p:cNvPr>
          <p:cNvSpPr txBox="1"/>
          <p:nvPr/>
        </p:nvSpPr>
        <p:spPr>
          <a:xfrm>
            <a:off x="474924" y="628635"/>
            <a:ext cx="855682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Appendix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sz="2400" b="1" dirty="0" err="1">
                <a:solidFill>
                  <a:schemeClr val="bg1"/>
                </a:solidFill>
                <a:latin typeface="OpenSans-Regular"/>
              </a:rPr>
              <a:t>github</a:t>
            </a:r>
            <a:r>
              <a:rPr lang="en-US" altLang="zh-CN" sz="2400" b="1" dirty="0">
                <a:solidFill>
                  <a:schemeClr val="bg1"/>
                </a:solidFill>
                <a:latin typeface="OpenSans-Regular"/>
              </a:rPr>
              <a:t> link: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OpenSans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https://github.com/PolyFesneauLi/MyDeFi.git</a:t>
            </a:r>
            <a:endParaRPr lang="en-US" altLang="zh-CN" sz="1600" dirty="0">
              <a:solidFill>
                <a:schemeClr val="bg1"/>
              </a:solidFill>
              <a:latin typeface="OpenSans-Regular"/>
            </a:endParaRPr>
          </a:p>
          <a:p>
            <a:endParaRPr lang="en-US" altLang="zh-CN" sz="1600" dirty="0">
              <a:solidFill>
                <a:schemeClr val="bg1"/>
              </a:solidFill>
              <a:latin typeface="OpenSans-Regular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OpenSans-Regular"/>
              </a:rPr>
              <a:t>docker link: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MinionPro-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https://drive.google.com/file/d/1gabfyH4NaZZ6CXFCjxCJ5sBG9mrWnNqs/view?usp=sharing</a:t>
            </a:r>
            <a:endParaRPr lang="en-US" altLang="zh-CN" sz="1600" dirty="0">
              <a:solidFill>
                <a:schemeClr val="bg1"/>
              </a:solidFill>
              <a:latin typeface="MinionPro-Regular"/>
            </a:endParaRPr>
          </a:p>
          <a:p>
            <a:endParaRPr lang="en-US" altLang="zh-CN" sz="2000" dirty="0">
              <a:solidFill>
                <a:schemeClr val="bg1"/>
              </a:solidFill>
              <a:latin typeface="MinionPro-Regular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OpenSans-Regular"/>
              </a:rPr>
              <a:t>readme.md:</a:t>
            </a:r>
          </a:p>
          <a:p>
            <a:r>
              <a:rPr lang="en-US" altLang="zh-CN" sz="1600" u="sng" dirty="0">
                <a:solidFill>
                  <a:schemeClr val="bg1"/>
                </a:solidFill>
                <a:latin typeface="MinionPro-Regular"/>
              </a:rPr>
              <a:t>https://drive.google.com/drive/folders/1IfnY8UxxoW6YS9QxhMpfAEJ86jVv36F4?usp=sharing</a:t>
            </a:r>
            <a:endParaRPr lang="zh-CN" altLang="en-US" sz="105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9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CF78B-4668-F222-04CD-5E08FE50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53115D-C27E-415C-AC2E-6BE176696C38}"/>
              </a:ext>
            </a:extLst>
          </p:cNvPr>
          <p:cNvSpPr/>
          <p:nvPr/>
        </p:nvSpPr>
        <p:spPr>
          <a:xfrm>
            <a:off x="932611" y="2551298"/>
            <a:ext cx="4833017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3300" b="1" i="0" u="none" strike="noStrike" kern="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Open for questions</a:t>
            </a:r>
            <a:endParaRPr kumimoji="0" lang="zh-CN" altLang="en-US" sz="3300" b="1" i="0" u="none" strike="noStrike" kern="0" cap="none" spc="0" normalizeH="0" baseline="0" noProof="0" dirty="0">
              <a:ln w="9525">
                <a:solidFill>
                  <a:srgbClr val="FFFFFF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87C4EA-2A2E-4885-A2F0-B324DD7E8C98}"/>
              </a:ext>
            </a:extLst>
          </p:cNvPr>
          <p:cNvCxnSpPr/>
          <p:nvPr/>
        </p:nvCxnSpPr>
        <p:spPr>
          <a:xfrm>
            <a:off x="1354034" y="2434514"/>
            <a:ext cx="48006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6C1BAB7-1B81-4231-AD3D-55DB5D70738A}"/>
              </a:ext>
            </a:extLst>
          </p:cNvPr>
          <p:cNvSpPr/>
          <p:nvPr/>
        </p:nvSpPr>
        <p:spPr>
          <a:xfrm>
            <a:off x="1272243" y="1512749"/>
            <a:ext cx="2536593" cy="83099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4950" b="1" i="0" u="none" strike="noStrike" kern="0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Thanks </a:t>
            </a:r>
            <a:endParaRPr kumimoji="0" lang="zh-CN" altLang="en-US" sz="4950" b="1" i="0" u="none" strike="noStrike" kern="0" cap="none" spc="0" normalizeH="0" baseline="0" noProof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899702-F05F-4156-A69B-30196D8FFD7D}"/>
              </a:ext>
            </a:extLst>
          </p:cNvPr>
          <p:cNvSpPr/>
          <p:nvPr/>
        </p:nvSpPr>
        <p:spPr>
          <a:xfrm>
            <a:off x="1354034" y="3438058"/>
            <a:ext cx="23968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Group04 for COMP5521 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458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275" y="2150775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Introduction</a:t>
            </a:r>
            <a:endParaRPr lang="en-GB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</a:p>
        </p:txBody>
      </p:sp>
      <p:sp>
        <p:nvSpPr>
          <p:cNvPr id="1319" name="Google Shape;1319;p44"/>
          <p:cNvSpPr txBox="1">
            <a:spLocks noGrp="1"/>
          </p:cNvSpPr>
          <p:nvPr>
            <p:ph type="subTitle" idx="1"/>
          </p:nvPr>
        </p:nvSpPr>
        <p:spPr>
          <a:xfrm>
            <a:off x="837565" y="2800350"/>
            <a:ext cx="4818380" cy="1215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Introduce the background and motivation for developing the </a:t>
            </a:r>
            <a:r>
              <a:rPr lang="en-US" altLang="zh-CN" dirty="0" err="1">
                <a:sym typeface="+mn-ea"/>
              </a:rPr>
              <a:t>DApp. </a:t>
            </a:r>
            <a:r>
              <a:rPr lang="en-US" altLang="zh-CN" dirty="0">
                <a:sym typeface="+mn-ea"/>
              </a:rPr>
              <a:t>introduce the </a:t>
            </a: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and explain how it can address certain limitations of traditional financial applications.</a:t>
            </a:r>
            <a:endParaRPr lang="en-GB"/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3"/>
          <p:cNvSpPr txBox="1">
            <a:spLocks noGrp="1"/>
          </p:cNvSpPr>
          <p:nvPr>
            <p:ph type="title"/>
          </p:nvPr>
        </p:nvSpPr>
        <p:spPr>
          <a:xfrm>
            <a:off x="3912870" y="915035"/>
            <a:ext cx="3520440" cy="72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>
                <a:sym typeface="+mn-ea"/>
              </a:rPr>
              <a:t>What is DeFi?</a:t>
            </a:r>
          </a:p>
        </p:txBody>
      </p:sp>
      <p:sp>
        <p:nvSpPr>
          <p:cNvPr id="1311" name="Google Shape;1311;p43"/>
          <p:cNvSpPr txBox="1">
            <a:spLocks noGrp="1"/>
          </p:cNvSpPr>
          <p:nvPr>
            <p:ph type="subTitle" idx="1"/>
          </p:nvPr>
        </p:nvSpPr>
        <p:spPr>
          <a:xfrm>
            <a:off x="3178175" y="1906270"/>
            <a:ext cx="5432425" cy="2771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/>
              <a:t>Decentralised Finance (DeFi) is an emerging technology based on blockchain. It is a collective term for financial products and services that do not rely on any intermediary or centralised institution.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41"/>
          <p:cNvSpPr txBox="1">
            <a:spLocks noGrp="1"/>
          </p:cNvSpPr>
          <p:nvPr>
            <p:ph type="title"/>
          </p:nvPr>
        </p:nvSpPr>
        <p:spPr>
          <a:xfrm>
            <a:off x="713105" y="881380"/>
            <a:ext cx="4202430" cy="3223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lbert Sans"/>
              <a:buNone/>
            </a:pPr>
            <a:r>
              <a:rPr lang="en-US" altLang="zh-CN" sz="3600"/>
              <a:t>Goal of DeFi</a:t>
            </a:r>
            <a:br>
              <a:rPr lang="en-US" altLang="zh-CN" sz="3200"/>
            </a:br>
            <a:br>
              <a:rPr lang="en-US" altLang="zh-CN" sz="2400"/>
            </a:br>
            <a:r>
              <a:rPr lang="en-US" altLang="zh-CN" sz="2500">
                <a:latin typeface="Albert Sans"/>
                <a:ea typeface="Albert Sans"/>
                <a:cs typeface="Albert Sans"/>
              </a:rPr>
              <a:t>Harnessing smart contracts, </a:t>
            </a:r>
            <a:br>
              <a:rPr lang="en-US" altLang="zh-CN" sz="2500">
                <a:latin typeface="Albert Sans"/>
                <a:ea typeface="Albert Sans"/>
                <a:cs typeface="Albert Sans"/>
              </a:rPr>
            </a:br>
            <a:r>
              <a:rPr lang="en-US" altLang="zh-CN" sz="2500">
                <a:latin typeface="Albert Sans"/>
                <a:ea typeface="Albert Sans"/>
                <a:cs typeface="Albert Sans"/>
              </a:rPr>
              <a:t>it aims at providing an open,  transparent and trustless financial ecosystem for everyone.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lum contrast="6000"/>
          </a:blip>
          <a:stretch>
            <a:fillRect/>
          </a:stretch>
        </p:blipFill>
        <p:spPr>
          <a:xfrm>
            <a:off x="5052695" y="788670"/>
            <a:ext cx="2887980" cy="3733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dk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02280" y="50736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SzTx/>
            </a:pPr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Background and Motivation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2147570"/>
            <a:ext cx="5614035" cy="2566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High costs and low efficiency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Cross-border transfer fees are high, transaction confirmation times are long, and they rely on intermediaries, with complex processes.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Lack of transparency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Users cannot track the flow of funds in real time, and the system operation lacks openness.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Centralized risks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A single point of failure may lead to service disruptions or fund freezes.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Financial exclusion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There are still billions of people worldwide who cannot access basic financial services, especially in economically underdeveloped countries or regions.</a:t>
            </a:r>
          </a:p>
        </p:txBody>
      </p:sp>
      <p:sp>
        <p:nvSpPr>
          <p:cNvPr id="2502" name="Google Shape;2502;p72"/>
          <p:cNvSpPr/>
          <p:nvPr/>
        </p:nvSpPr>
        <p:spPr>
          <a:xfrm>
            <a:off x="5666740" y="2236470"/>
            <a:ext cx="3210560" cy="1674495"/>
          </a:xfrm>
          <a:prstGeom prst="rect">
            <a:avLst/>
          </a:prstGeom>
          <a:gradFill>
            <a:gsLst>
              <a:gs pos="0">
                <a:schemeClr val="accent1"/>
              </a:gs>
              <a:gs pos="3000">
                <a:schemeClr val="accent2"/>
              </a:gs>
              <a:gs pos="20000">
                <a:schemeClr val="dk2"/>
              </a:gs>
              <a:gs pos="33000">
                <a:schemeClr val="dk1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+mn-ea"/>
              </a:rPr>
              <a:t>The goal of this project is to provide us an opportunity to apply what we have learnt in class to develop DeFi applications using distributed ledger technology.</a:t>
            </a:r>
            <a:endParaRPr lang="en-US" altLang="zh-CN" sz="140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7620" y="1402715"/>
            <a:ext cx="54902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14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At present, there are many problems in centralized financial systems (such as banks and payment platforms):</a:t>
            </a:r>
          </a:p>
        </p:txBody>
      </p:sp>
      <p:cxnSp>
        <p:nvCxnSpPr>
          <p:cNvPr id="1320" name="Google Shape;1320;p44"/>
          <p:cNvCxnSpPr/>
          <p:nvPr/>
        </p:nvCxnSpPr>
        <p:spPr>
          <a:xfrm>
            <a:off x="-7470" y="2010410"/>
            <a:ext cx="5312410" cy="19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>
                <a:alpha val="79000"/>
              </a:schemeClr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9"/>
          <p:cNvSpPr txBox="1">
            <a:spLocks noGrp="1"/>
          </p:cNvSpPr>
          <p:nvPr>
            <p:ph type="title"/>
          </p:nvPr>
        </p:nvSpPr>
        <p:spPr>
          <a:xfrm>
            <a:off x="720000" y="4685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vs Centralized app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68" name="Google Shape;1268;p3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3034239"/>
              </p:ext>
            </p:extLst>
          </p:nvPr>
        </p:nvGraphicFramePr>
        <p:xfrm>
          <a:off x="720090" y="1275715"/>
          <a:ext cx="7673340" cy="3448685"/>
        </p:xfrm>
        <a:graphic>
          <a:graphicData uri="http://schemas.openxmlformats.org/drawingml/2006/table">
            <a:tbl>
              <a:tblPr>
                <a:noFill/>
                <a:tableStyleId>{7EBAE3FE-B3F9-4794-A2A9-22413CB74856}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 altLang="zh-CN" sz="1400" b="1" dirty="0" err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  <a:sym typeface="+mn-ea"/>
                        </a:rPr>
                        <a:t>DApp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  <a:sym typeface="+mn-ea"/>
                        </a:rPr>
                        <a:t>Centralized app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Architecture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Based on blockchain, no central server; operates via distributed nodes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Relies on centralized servers; data and services managed centrally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Security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encrypted and stored on-chain, immutable and publicly verifiable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stored on private servers; risks include tampering, leaks, or single-point failures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Control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Executed by smart contracts; users fully own their assets and data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Controlled by corporations; users must trust third parties with data and permissions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Censorsip</a:t>
                      </a:r>
                      <a:r>
                        <a:rPr lang="en-US" altLang="zh-CN" sz="1200" b="1" i="0" dirty="0">
                          <a:solidFill>
                            <a:schemeClr val="bg1"/>
                          </a:solidFill>
                        </a:rPr>
                        <a:t> Resistance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Decentralized network resists shutdowns or censorship; globally accessible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Vulnerable to regulatory censorship; services can be restricted or terminated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Transparency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Open-source code; all transactions on-chain and auditable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Closed-source code; opaque backend operations and logic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275" y="2150775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System Design</a:t>
            </a:r>
            <a:endParaRPr lang="en-GB" dirty="0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2</a:t>
            </a:r>
          </a:p>
        </p:txBody>
      </p:sp>
      <p:sp>
        <p:nvSpPr>
          <p:cNvPr id="1319" name="Google Shape;1319;p44"/>
          <p:cNvSpPr txBox="1">
            <a:spLocks noGrp="1"/>
          </p:cNvSpPr>
          <p:nvPr>
            <p:ph type="subTitle" idx="1"/>
          </p:nvPr>
        </p:nvSpPr>
        <p:spPr>
          <a:xfrm>
            <a:off x="837565" y="2853690"/>
            <a:ext cx="4818380" cy="903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Introduce the development process of the system using a system architecture diagram.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命名绘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71" y="636905"/>
            <a:ext cx="7644689" cy="438340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766" name="Google Shape;1766;p60"/>
          <p:cNvSpPr txBox="1">
            <a:spLocks noGrp="1"/>
          </p:cNvSpPr>
          <p:nvPr>
            <p:ph type="title"/>
          </p:nvPr>
        </p:nvSpPr>
        <p:spPr>
          <a:xfrm>
            <a:off x="1499235" y="64135"/>
            <a:ext cx="667766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System architecture diagram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06*271"/>
  <p:tag name="TABLE_ENDDRAG_RECT" val="56*107*606*271"/>
</p:tagLst>
</file>

<file path=ppt/theme/theme1.xml><?xml version="1.0" encoding="utf-8"?>
<a:theme xmlns:a="http://schemas.openxmlformats.org/drawingml/2006/main" name="Data Privacy Training by Slidesgo">
  <a:themeElements>
    <a:clrScheme name="Simple Light">
      <a:dk1>
        <a:srgbClr val="000000"/>
      </a:dk1>
      <a:lt1>
        <a:srgbClr val="FFFFFF"/>
      </a:lt1>
      <a:dk2>
        <a:srgbClr val="861693"/>
      </a:dk2>
      <a:lt2>
        <a:srgbClr val="3A1DDB"/>
      </a:lt2>
      <a:accent1>
        <a:srgbClr val="FF4491"/>
      </a:accent1>
      <a:accent2>
        <a:srgbClr val="FF9A94"/>
      </a:accent2>
      <a:accent3>
        <a:srgbClr val="4D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1100</Words>
  <Application>Microsoft Office PowerPoint</Application>
  <PresentationFormat>全屏显示(16:9)</PresentationFormat>
  <Paragraphs>161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OpenSans-Regular</vt:lpstr>
      <vt:lpstr>Wingdings</vt:lpstr>
      <vt:lpstr>宋体</vt:lpstr>
      <vt:lpstr>MinionPro-Regular</vt:lpstr>
      <vt:lpstr>等线</vt:lpstr>
      <vt:lpstr>Roboto Condensed Light</vt:lpstr>
      <vt:lpstr>DeepSeek-CJK-patch</vt:lpstr>
      <vt:lpstr>Secular One</vt:lpstr>
      <vt:lpstr>Bebas Neue</vt:lpstr>
      <vt:lpstr>Albert Sans</vt:lpstr>
      <vt:lpstr>Arial</vt:lpstr>
      <vt:lpstr>Open Sans</vt:lpstr>
      <vt:lpstr>Data Privacy Training by Slidesgo</vt:lpstr>
      <vt:lpstr>Zhu   Dongsheng 24038342g Li        Tianye 24063117g Yu      Shaoyu 24118601g Feng Yujie 24054389g Xia    Yishan 24045097g</vt:lpstr>
      <vt:lpstr>Contents</vt:lpstr>
      <vt:lpstr>Introduction</vt:lpstr>
      <vt:lpstr>What is DeFi?</vt:lpstr>
      <vt:lpstr>Goal of DeFi  Harnessing smart contracts,  it aims at providing an open,  transparent and trustless financial ecosystem for everyone.</vt:lpstr>
      <vt:lpstr>PowerPoint 演示文稿</vt:lpstr>
      <vt:lpstr>DApp vs Centralized app</vt:lpstr>
      <vt:lpstr>System Design</vt:lpstr>
      <vt:lpstr>System architecture diagram</vt:lpstr>
      <vt:lpstr>Where is the point?</vt:lpstr>
      <vt:lpstr>Prototype and  Technology Stack</vt:lpstr>
      <vt:lpstr>Implementation of the Prototype</vt:lpstr>
      <vt:lpstr>Implementation of Smart Contracts</vt:lpstr>
      <vt:lpstr>Focused Code Snippet Analysis</vt:lpstr>
      <vt:lpstr>Focused Code Snippet Analysis</vt:lpstr>
      <vt:lpstr>Focused Code Snippet Analysis</vt:lpstr>
      <vt:lpstr>Implementation of Frontend</vt:lpstr>
      <vt:lpstr>Focused Code Snippet Analysis</vt:lpstr>
      <vt:lpstr>Focused Code Snippet Analysis</vt:lpstr>
      <vt:lpstr>Focused Code Snippet Analysis</vt:lpstr>
      <vt:lpstr>Implementation of Backend</vt:lpstr>
      <vt:lpstr>Focused Code Snippet Analysis</vt:lpstr>
      <vt:lpstr>Focused Code Snippet Analysis</vt:lpstr>
      <vt:lpstr>Demonstration and Conclusion </vt:lpstr>
      <vt:lpstr>Conclusion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picture is worth a thousand words</dc:title>
  <dc:creator>Fes</dc:creator>
  <cp:lastModifiedBy>LI, Fesneau [Student]</cp:lastModifiedBy>
  <cp:revision>75</cp:revision>
  <dcterms:created xsi:type="dcterms:W3CDTF">2025-04-12T10:11:57Z</dcterms:created>
  <dcterms:modified xsi:type="dcterms:W3CDTF">2025-04-14T14:37:50Z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FB818DDDA2C643FBB340C8FCF8775E49_12</vt:lpwstr>
  </property>
  <property fmtid="{D5CDD505-2E9C-101B-9397-08002B2CF9AE}" pid="3" name="KSOProductBuildVer">
    <vt:lpwstr>2052-12.1.0.20784</vt:lpwstr>
  </property>
</Properties>
</file>