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Environment Protection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1. **Understanding the Importance of Environment Protection**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### 1. **Understanding the Importance of Environment Protection**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A. **Definition of Environment Protection**</a:t>
            </a:r>
          </a:p>
          <a:p>
            <a:pPr>
              <a:defRPr sz="1600"/>
            </a:pPr>
            <a:r>
              <a:t>- Environment protection refers to measures and practices aimed at safeguarding the natural environment from degradation, pollution, and destruction caused by human activities.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B. **Intrinsic Value of Nature**</a:t>
            </a:r>
          </a:p>
          <a:p>
            <a:pPr>
              <a:defRPr sz="1600"/>
            </a:pPr>
            <a:r>
              <a:t>- Biodiversity sustains ecosystems that provide essential services such as clean air, water filtration, pollination, and climate regulation.</a:t>
            </a:r>
          </a:p>
          <a:p>
            <a:pPr>
              <a:defRPr sz="1600"/>
            </a:pPr>
            <a:r>
              <a:t>- Every species, no matter how small, plays a role in the ecological balance.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C. **Human Health and Well-being**</a:t>
            </a:r>
          </a:p>
          <a:p>
            <a:pPr>
              <a:defRPr sz="1600"/>
            </a:pPr>
            <a:r>
              <a:t>- A healthy environment is crucial for physical and mental health; pollution and environmental degradation can lead to health issues such as respiratory diseases, cancer, and mental health disorders.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D. **Economic Benefits**</a:t>
            </a:r>
          </a:p>
          <a:p>
            <a:pPr>
              <a:defRPr sz="1600"/>
            </a:pPr>
            <a:r>
              <a:t>- Protecting the environment can lead to economic opportunities through sustainable practices, green technology, and eco-tourism.</a:t>
            </a:r>
          </a:p>
          <a:p>
            <a:pPr>
              <a:defRPr sz="1600"/>
            </a:pPr>
            <a:r>
              <a:t>- Clean environments attract investment and enhance the quality of life, which can boost local economies.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E. **Climate Change Resilience**</a:t>
            </a:r>
          </a:p>
          <a:p>
            <a:pPr>
              <a:defRPr sz="1600"/>
            </a:pPr>
            <a:r>
              <a:t>- Environment protection helps mitigate the impacts of climate change by preserving ecosystems that act as carbon sinks, such as forests and wetlands.</a:t>
            </a:r>
          </a:p>
          <a:p>
            <a:pPr>
              <a:defRPr sz="1600"/>
            </a:pPr>
            <a:r>
              <a:t>- Resilient ecosystems are vital for adapting to climatic shifts and help manage extreme weather events.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F. **Ethical Responsibility**</a:t>
            </a:r>
          </a:p>
          <a:p>
            <a:pPr>
              <a:defRPr sz="1600"/>
            </a:pPr>
            <a:r>
              <a:t>- There is a moral imperative to protect our planet for future generations. Ethical stewardship of the environment reflects our responsibility not only to nature but also to humanity as a whole.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G. **Global Interconnectedness**</a:t>
            </a:r>
          </a:p>
          <a:p>
            <a:pPr>
              <a:defRPr sz="1600"/>
            </a:pPr>
            <a:r>
              <a:t>- Environmental issues cross borders; pollution and biodiversity loss affect the entire planet.</a:t>
            </a:r>
          </a:p>
          <a:p>
            <a:pPr>
              <a:defRPr sz="1600"/>
            </a:pPr>
            <a:r>
              <a:t>- Collective action is required to tackle global environmental challenges like climate change, deforestation, and waste management.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H. **Call to Action**</a:t>
            </a:r>
          </a:p>
          <a:p>
            <a:pPr>
              <a:defRPr sz="1600"/>
            </a:pPr>
            <a:r>
              <a:t>- Understanding the importance of environment protection is the first step towards individual and collective action.</a:t>
            </a:r>
          </a:p>
          <a:p>
            <a:pPr>
              <a:defRPr sz="1600"/>
            </a:pPr>
            <a:r>
              <a:t>- Encourage sustainable habits, such as reducing waste, conserving energy, and supporting policies that protect natural resources.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Conclusion</a:t>
            </a:r>
          </a:p>
          <a:p>
            <a:pPr>
              <a:defRPr sz="1600"/>
            </a:pPr>
            <a:r>
              <a:t>- Protecting the environment is essential for the sustainability of our planet, our health, our economy, and our collective future. A commitment to environmental protection fosters a healthier and more equitable world for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2. **Key Challenges Facing Our Environment Today**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**Key Challenges Facing Our Environment Today**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**Climate Change**  </a:t>
            </a:r>
          </a:p>
          <a:p>
            <a:pPr>
              <a:defRPr sz="1600"/>
            </a:pPr>
            <a:r>
              <a:t>   - Rising global temperatures leading to extreme weather events.  </a:t>
            </a:r>
          </a:p>
          <a:p>
            <a:pPr>
              <a:defRPr sz="1600"/>
            </a:pPr>
            <a:r>
              <a:t>   - Increased frequency and intensity of hurricanes, droughts, and wildfires.  </a:t>
            </a:r>
          </a:p>
          <a:p>
            <a:pPr>
              <a:defRPr sz="1600"/>
            </a:pPr>
            <a:r>
              <a:t>   - Melting polar ice caps and rising sea levels threatening coastal communities.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2. **Biodiversity Loss**  </a:t>
            </a:r>
          </a:p>
          <a:p>
            <a:pPr>
              <a:defRPr sz="1600"/>
            </a:pPr>
            <a:r>
              <a:t>   - Habitat destruction due to urbanization, agriculture, and deforestation.  </a:t>
            </a:r>
          </a:p>
          <a:p>
            <a:pPr>
              <a:defRPr sz="1600"/>
            </a:pPr>
            <a:r>
              <a:t>   - Overexploitation of species through poaching and unsustainable fishing practices.  </a:t>
            </a:r>
          </a:p>
          <a:p>
            <a:pPr>
              <a:defRPr sz="1600"/>
            </a:pPr>
            <a:r>
              <a:t>   - Invasive species disrupting local ecosystems and endangering native wildlife.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3. **Pollution**  </a:t>
            </a:r>
          </a:p>
          <a:p>
            <a:pPr>
              <a:defRPr sz="1600"/>
            </a:pPr>
            <a:r>
              <a:t>   - Air pollution from industrial emissions, vehicle exhaust, and burning fossil fuels affecting health and climate.  </a:t>
            </a:r>
          </a:p>
          <a:p>
            <a:pPr>
              <a:defRPr sz="1600"/>
            </a:pPr>
            <a:r>
              <a:t>   - Water pollution from agricultural runoff, plastic waste, and industrial discharges.  </a:t>
            </a:r>
          </a:p>
          <a:p>
            <a:pPr>
              <a:defRPr sz="1600"/>
            </a:pPr>
            <a:r>
              <a:t>   - Soil degradation leading to loss of arable land and reduced food security.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4. **Resource Depletion**  </a:t>
            </a:r>
          </a:p>
          <a:p>
            <a:pPr>
              <a:defRPr sz="1600"/>
            </a:pPr>
            <a:r>
              <a:t>   - Overconsumption of natural resources, including fossil fuels, water, and minerals, leading to scarcity.  </a:t>
            </a:r>
          </a:p>
          <a:p>
            <a:pPr>
              <a:defRPr sz="1600"/>
            </a:pPr>
            <a:r>
              <a:t>   - Unsustainable agricultural practices causing soil erosion and depletion of nutrients.  </a:t>
            </a:r>
          </a:p>
          <a:p>
            <a:pPr>
              <a:defRPr sz="1600"/>
            </a:pPr>
            <a:r>
              <a:t>   - Unsustainable fishing practices leading to declining fish stocks and ocean health.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5. **Waste Management**  </a:t>
            </a:r>
          </a:p>
          <a:p>
            <a:pPr>
              <a:defRPr sz="1600"/>
            </a:pPr>
            <a:r>
              <a:t>   - Increasing amounts of waste generated globally, particularly plastic waste in oceans and landfills.  </a:t>
            </a:r>
          </a:p>
          <a:p>
            <a:pPr>
              <a:defRPr sz="1600"/>
            </a:pPr>
            <a:r>
              <a:t>   - Lack of effective recycling systems and infrastructure in many regions.  </a:t>
            </a:r>
          </a:p>
          <a:p>
            <a:pPr>
              <a:defRPr sz="1600"/>
            </a:pPr>
            <a:r>
              <a:t>   - E-waste and hazardous waste mismanagement posing health and environmental risks.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6. **Water Scarcity**  </a:t>
            </a:r>
          </a:p>
          <a:p>
            <a:pPr>
              <a:defRPr sz="1600"/>
            </a:pPr>
            <a:r>
              <a:t>   - Increased demand for clean water due to population growth, industrialization, and climate change.  </a:t>
            </a:r>
          </a:p>
          <a:p>
            <a:pPr>
              <a:defRPr sz="1600"/>
            </a:pPr>
            <a:r>
              <a:t>   - Over-extraction of groundwater and surface water leading to ecosystems degradation.  </a:t>
            </a:r>
          </a:p>
          <a:p>
            <a:pPr>
              <a:defRPr sz="1600"/>
            </a:pPr>
            <a:r>
              <a:t>   - Contamination of freshwater supplies from industrial processes and agriculture.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7. **Social and Environmental Justice**  </a:t>
            </a:r>
          </a:p>
          <a:p>
            <a:pPr>
              <a:defRPr sz="1600"/>
            </a:pPr>
            <a:r>
              <a:t>   - Environmental issues disproportionately affecting marginalized communities.  </a:t>
            </a:r>
          </a:p>
          <a:p>
            <a:pPr>
              <a:defRPr sz="1600"/>
            </a:pPr>
            <a:r>
              <a:t>   - Lack of access to clean air, water, and safe living conditions for vulnerable populations.  </a:t>
            </a:r>
          </a:p>
          <a:p>
            <a:pPr>
              <a:defRPr sz="1600"/>
            </a:pPr>
            <a:r>
              <a:t>   - Need for inclusive policies that address both environmental sustainability and equity.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---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**Call to Action:** Addressing these challenges requires collective global efforts, innovative solutions, and a commitment to sustainable practices for the well-being of our planet and future generations.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3. **Sustainable Practices: Practical Solutions for a Greener Future**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**Slide Title: 3. Sustainable Practices: Practical Solutions for a Greener Future**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---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Introduction to Sustainability</a:t>
            </a:r>
          </a:p>
          <a:p>
            <a:pPr>
              <a:defRPr sz="1600"/>
            </a:pPr>
            <a:r>
              <a:t>- Definition of sustainability: Meeting our own needs without compromising the ability of future generations to meet theirs.</a:t>
            </a:r>
          </a:p>
          <a:p>
            <a:pPr>
              <a:defRPr sz="1600"/>
            </a:pPr>
            <a:r>
              <a:t>- Importance of sustainable practices in combating climate change, conserving resources, and promoting social equity.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Key Sustainable Practices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1. **Energy Conservation**</a:t>
            </a:r>
          </a:p>
          <a:p>
            <a:pPr>
              <a:defRPr sz="1600"/>
            </a:pPr>
            <a:r>
              <a:t>   - **Efficiency Upgrades**: Implementing energy-efficient appliances and LED lighting.</a:t>
            </a:r>
          </a:p>
          <a:p>
            <a:pPr>
              <a:defRPr sz="1600"/>
            </a:pPr>
            <a:r>
              <a:t>   - **Smart Technologies**: Using smart thermostats and energy management systems to monitor and reduce energy consumption.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2. **Waste Reduction**</a:t>
            </a:r>
          </a:p>
          <a:p>
            <a:pPr>
              <a:defRPr sz="1600"/>
            </a:pPr>
            <a:r>
              <a:t>   - **Reduce, Reuse, Recycle**: Encouraging a circular economy approach to minimize waste generation.</a:t>
            </a:r>
          </a:p>
          <a:p>
            <a:pPr>
              <a:defRPr sz="1600"/>
            </a:pPr>
            <a:r>
              <a:t>   - **Composting**: Organizing local composting initiatives to divert organic waste from landfills.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3. **Sustainable Transportation**</a:t>
            </a:r>
          </a:p>
          <a:p>
            <a:pPr>
              <a:defRPr sz="1600"/>
            </a:pPr>
            <a:r>
              <a:t>   - **Public Transit**: Promoting the use of buses and trains to reduce carbon emissions.</a:t>
            </a:r>
          </a:p>
          <a:p>
            <a:pPr>
              <a:defRPr sz="1600"/>
            </a:pPr>
            <a:r>
              <a:t>   - **Biking and Walking**: Creating bike lanes and pedestrian-friendly environments to encourage non-motorized transportation.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4. **Water Conservation**</a:t>
            </a:r>
          </a:p>
          <a:p>
            <a:pPr>
              <a:defRPr sz="1600"/>
            </a:pPr>
            <a:r>
              <a:t>   - **Efficient Irrigation**: Implementing drip irrigation systems for agriculture to optimize water usage.</a:t>
            </a:r>
          </a:p>
          <a:p>
            <a:pPr>
              <a:defRPr sz="1600"/>
            </a:pPr>
            <a:r>
              <a:t>   - **Rainwater Harvesting**: Installing systems to collect and utilize rainwater for irrigation and other non-potable uses.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5. **Sustainable Agriculture**</a:t>
            </a:r>
          </a:p>
          <a:p>
            <a:pPr>
              <a:defRPr sz="1600"/>
            </a:pPr>
            <a:r>
              <a:t>   - **Permaculture Practices**: Using design principles to create self-sustaining agricultural ecosystems.</a:t>
            </a:r>
          </a:p>
          <a:p>
            <a:pPr>
              <a:defRPr sz="1600"/>
            </a:pPr>
            <a:r>
              <a:t>   - **Organic Farming**: Reducing chemical pesticide use and promoting biodiversity within farming methods.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6. **Green Supply Chains**</a:t>
            </a:r>
          </a:p>
          <a:p>
            <a:pPr>
              <a:defRPr sz="1600"/>
            </a:pPr>
            <a:r>
              <a:t>   - **Sourcing Responsibly**: Prioritizing suppliers that adhere to sustainable practices.</a:t>
            </a:r>
          </a:p>
          <a:p>
            <a:pPr>
              <a:defRPr sz="1600"/>
            </a:pPr>
            <a:r>
              <a:t>   - **Local Sourcing**: Supporting local businesses to decrease transportation-related emissions.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Benefits of Sustainable Practices</a:t>
            </a:r>
          </a:p>
          <a:p>
            <a:pPr>
              <a:defRPr sz="1600"/>
            </a:pPr>
            <a:r>
              <a:t>- **Environmental Health**: Reduces pollution, conserves wildlife, and protects natural resources.</a:t>
            </a:r>
          </a:p>
          <a:p>
            <a:pPr>
              <a:defRPr sz="1600"/>
            </a:pPr>
            <a:r>
              <a:t>- **Economic Savings**: Long-term cost savings through energy efficiency and waste reduction.</a:t>
            </a:r>
          </a:p>
          <a:p>
            <a:pPr>
              <a:defRPr sz="1600"/>
            </a:pPr>
            <a:r>
              <a:t>- **Social Responsibility**: Fosters community engagement and improves quality of life.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Call to Action</a:t>
            </a:r>
          </a:p>
          <a:p>
            <a:pPr>
              <a:defRPr sz="1600"/>
            </a:pPr>
            <a:r>
              <a:t>- Encourage individuals and organizations to adopt and promote sustainable practices in their daily lives.</a:t>
            </a:r>
          </a:p>
          <a:p>
            <a:pPr>
              <a:defRPr sz="1600"/>
            </a:pPr>
            <a:r>
              <a:t>- Highlight the importance of collaboration across sectors to build a sustainable future for all.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---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 Conclusion</a:t>
            </a:r>
          </a:p>
          <a:p>
            <a:pPr>
              <a:defRPr sz="1600"/>
            </a:pPr>
            <a:r>
              <a:t>Adopting practical solutions and sustainable practices today can pave the way for a greener, healthier planet for future generations. Every action counts - start making a difference today!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4. **The Role of Individuals and Communities in Environmental Conservation**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### 4. **The Role of Individuals and Communities in Environmental Conservation**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Introduction</a:t>
            </a:r>
          </a:p>
          <a:p>
            <a:pPr>
              <a:defRPr sz="1600"/>
            </a:pPr>
            <a:r>
              <a:t>Environmental conservation is a collective endeavor that thrives on the contributions of individuals and communities. Each person's actions, no matter how small, can resonate within their local environment and inspire broader societal change.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Individual Actions</a:t>
            </a:r>
          </a:p>
          <a:p>
            <a:pPr>
              <a:defRPr sz="1600"/>
            </a:pPr>
            <a:r>
              <a:t>- **Lifestyle Choices**: Adopting sustainable practices such as reducing waste, recycling, conserving energy, and using public transportation.</a:t>
            </a:r>
          </a:p>
          <a:p>
            <a:pPr>
              <a:defRPr sz="1600"/>
            </a:pPr>
            <a:r>
              <a:t>- **Education and Awareness**: Individuals can educate themselves and others about environmental issues, becoming advocates for sustainable living.</a:t>
            </a:r>
          </a:p>
          <a:p>
            <a:pPr>
              <a:defRPr sz="1600"/>
            </a:pPr>
            <a:r>
              <a:t>- **Volunteering**: Participating in local clean-up drives, tree planting initiatives, and wildlife conservation projects directly benefits the environment.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Community Initiatives</a:t>
            </a:r>
          </a:p>
          <a:p>
            <a:pPr>
              <a:defRPr sz="1600"/>
            </a:pPr>
            <a:r>
              <a:t>- **Community Gardens**: Establishing local gardens can enhance biodiversity, improve air quality, and provide fresh produce.</a:t>
            </a:r>
          </a:p>
          <a:p>
            <a:pPr>
              <a:defRPr sz="1600"/>
            </a:pPr>
            <a:r>
              <a:t>- **Workshops and Events**: Organizing events focused on environmental awareness can foster a culture of sustainability and encourage active participation.</a:t>
            </a:r>
          </a:p>
          <a:p>
            <a:pPr>
              <a:defRPr sz="1600"/>
            </a:pPr>
            <a:r>
              <a:t>- **Advocacy**: Communities can work together to influence policies, pushing for regulations that protect local ecosystems.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Collaboration and Network Building</a:t>
            </a:r>
          </a:p>
          <a:p>
            <a:pPr>
              <a:defRPr sz="1600"/>
            </a:pPr>
            <a:r>
              <a:t>- **Local Organizations**: Joining or forming local environmental groups fosters collaboration and strengthens community ties, amplifying individual efforts.</a:t>
            </a:r>
          </a:p>
          <a:p>
            <a:pPr>
              <a:defRPr sz="1600"/>
            </a:pPr>
            <a:r>
              <a:t>- **Partnerships**: Engaging with local businesses, schools, and NGOs can help develop resource-sharing networks to fund and execute conservation projects.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Engaging Youth</a:t>
            </a:r>
          </a:p>
          <a:p>
            <a:pPr>
              <a:defRPr sz="1600"/>
            </a:pPr>
            <a:r>
              <a:t>- **Education Programs**: Involving young individuals in conservation education nurtures a sense of responsibility towards the environment.</a:t>
            </a:r>
          </a:p>
          <a:p>
            <a:pPr>
              <a:defRPr sz="1600"/>
            </a:pPr>
            <a:r>
              <a:t>- **Youth-led Initiatives**: Encouraging youth to lead projects harnesses their energy and innovative ideas, bringing fresh perspectives to conservation efforts.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#### Conclusion</a:t>
            </a:r>
          </a:p>
          <a:p>
            <a:pPr>
              <a:defRPr sz="1600"/>
            </a:pPr>
            <a:r>
              <a:t>The role of individuals and communities in environmental conservation is vital. Through concerted efforts at the grassroots level, we can achieve significant environmental benefits, fostering a sustainable future for generations to come. Everyone has the power to make a difference—together, we can nurture our planet.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5. **Innovative Technologies and Policies for Effective Environment Protection**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**5. Innovative Technologies and Policies for Effective Environment Protection**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**Smart Waste Management Solutions**</a:t>
            </a:r>
          </a:p>
          <a:p>
            <a:pPr>
              <a:defRPr sz="1600"/>
            </a:pPr>
            <a:r>
              <a:t>   - Introduction of IoT-enabled waste bins that notify waste management services when full, optimizing collection routes.</a:t>
            </a:r>
          </a:p>
          <a:p>
            <a:pPr>
              <a:defRPr sz="1600"/>
            </a:pPr>
            <a:r>
              <a:t>   - Use of AI to analyze waste composition and improve recycling processes, reducing landfill contributions.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2. **Renewable Energy Technologies**</a:t>
            </a:r>
          </a:p>
          <a:p>
            <a:pPr>
              <a:defRPr sz="1600"/>
            </a:pPr>
            <a:r>
              <a:t>   - Deployment of advanced solar panels and wind turbines that maximize energy capture and lower costs.</a:t>
            </a:r>
          </a:p>
          <a:p>
            <a:pPr>
              <a:defRPr sz="1600"/>
            </a:pPr>
            <a:r>
              <a:t>   - Innovations in energy storage, such as solid-state batteries, allowing for greater reliance on intermittent renewable sources.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3. **Carbon Capture and Storage (CCS)**</a:t>
            </a:r>
          </a:p>
          <a:p>
            <a:pPr>
              <a:defRPr sz="1600"/>
            </a:pPr>
            <a:r>
              <a:t>   - Development of efficient carbon capture technologies that can be retrofitted to existing power plants and industrial sites.</a:t>
            </a:r>
          </a:p>
          <a:p>
            <a:pPr>
              <a:defRPr sz="1600"/>
            </a:pPr>
            <a:r>
              <a:t>   - Policy incentives for companies to invest in CCS, including tax credits and grants.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4. **Sustainable Agriculture Practices**</a:t>
            </a:r>
          </a:p>
          <a:p>
            <a:pPr>
              <a:defRPr sz="1600"/>
            </a:pPr>
            <a:r>
              <a:t>   - Integration of precision farming technologies using drones and satellite imagery to monitor crop health, optimize water usage, and minimize chemical input.</a:t>
            </a:r>
          </a:p>
          <a:p>
            <a:pPr>
              <a:defRPr sz="1600"/>
            </a:pPr>
            <a:r>
              <a:t>   - Promotion of agroforestry practices supported by government subsidies that enhance biodiversity and carbon sequestration.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5. **Circular Economy Initiatives**</a:t>
            </a:r>
          </a:p>
          <a:p>
            <a:pPr>
              <a:defRPr sz="1600"/>
            </a:pPr>
            <a:r>
              <a:t>   - Establishment of policies promoting recycling and reusing materials through refundable deposits and incentives for biodegradable packaging.</a:t>
            </a:r>
          </a:p>
          <a:p>
            <a:pPr>
              <a:defRPr sz="1600"/>
            </a:pPr>
            <a:r>
              <a:t>   - Innovation in product design to enhance lifespan and recyclability, supported by regulation requiring companies to disclose environmental impacts.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6. **Green Transportation Policies**</a:t>
            </a:r>
          </a:p>
          <a:p>
            <a:pPr>
              <a:defRPr sz="1600"/>
            </a:pPr>
            <a:r>
              <a:t>   - Expanded infrastructure for electric vehicles (EVs), including charging stations powered by renewable energy sources.</a:t>
            </a:r>
          </a:p>
          <a:p>
            <a:pPr>
              <a:defRPr sz="1600"/>
            </a:pPr>
            <a:r>
              <a:t>   - Incentives for public transport use and active transportation, such as bikes and pedestrian pathways, to reduce urban congestion and emissions.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7. **Biodiversity Preservation Technologies**</a:t>
            </a:r>
          </a:p>
          <a:p>
            <a:pPr>
              <a:defRPr sz="1600"/>
            </a:pPr>
            <a:r>
              <a:t>   - Use of blockchain to track and protect endangered species, ensuring transparency in conservation funding and the monitoring of poaching activities.</a:t>
            </a:r>
          </a:p>
          <a:p>
            <a:pPr>
              <a:defRPr sz="1600"/>
            </a:pPr>
            <a:r>
              <a:t>   - Implementation of wildlife corridors facilitated by smart planning tools to maintain biodiversity while accommodating human development.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8. **Community Engagement and Education**</a:t>
            </a:r>
          </a:p>
          <a:p>
            <a:pPr>
              <a:defRPr sz="1600"/>
            </a:pPr>
            <a:r>
              <a:t>   - Innovative platforms for citizen science projects that allow communities to participate actively in environmental monitoring and data collection.</a:t>
            </a:r>
          </a:p>
          <a:p>
            <a:pPr>
              <a:defRPr sz="1600"/>
            </a:pPr>
            <a:r>
              <a:t>   - Policies supporting environmental education initiatives in schools to foster a culture of sustainability from an early age.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**Conclusion:**  </a:t>
            </a:r>
          </a:p>
          <a:p>
            <a:pPr>
              <a:defRPr sz="1600"/>
            </a:pPr>
            <a:r>
              <a:t>Innovative technologies, paired with impactful policies, offer transformative solutions for effective environmental protection. By harnessing these advancements, we can create a resilient future that prioritizes sustainability, fosters community involvement, and safeguards our planet for generations to 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