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FF369-BA07-4CC6-8BCB-EAA165819B1C}" v="728" dt="2024-02-26T22:26:25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401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ptos Display"/>
                <a:cs typeface="Times New Roman"/>
              </a:rPr>
              <a:t>Разработка робота для взятия проб воды и донного грунта</a:t>
            </a:r>
            <a:endParaRPr lang="en-US" dirty="0">
              <a:solidFill>
                <a:schemeClr val="bg1"/>
              </a:solidFill>
              <a:latin typeface="Aptos Display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Проект создан в рамках ОПД </a:t>
            </a:r>
            <a:r>
              <a:rPr lang="ru-RU" err="1">
                <a:solidFill>
                  <a:schemeClr val="bg1"/>
                </a:solidFill>
              </a:rPr>
              <a:t>СПбПУ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Пресс-релиз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1261035" cy="38607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Завершена работа над разработкой робота для взятия проб проб воды и донного грунта. «Мы испытывали робота в различных водоемах с самыми разными условиями», – отмечает Дмитрий, руководитель проекта. </a:t>
            </a:r>
          </a:p>
          <a:p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Разработанный дрон позволит изучать дно рек и озер максимально эффективно и быстро. Проект длился 3 месяца, за это время были пройдены этапы проектирования, разработки, испытания, доработки, испытания, опять добработки и так далее. Большое количество испытаний позволило избавиться от проблем конкурентов.  </a:t>
            </a:r>
          </a:p>
          <a:p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«Было крайне увлекательно работать в новой для себя сфере, управлять командой настоящих профессионалов с горящими глазами», – отмечает руководитель проекта Дмитрий. </a:t>
            </a:r>
            <a:endParaRPr lang="az-Cyrl-A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2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Команда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2792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az-Cyrl-AZ" b="1">
                <a:solidFill>
                  <a:schemeClr val="tx1"/>
                </a:solidFill>
                <a:latin typeface="Times New Roman"/>
                <a:cs typeface="Times New Roman"/>
              </a:rPr>
              <a:t>Буняков Иван Владимирович - проектировщик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az-Cyrl-AZ" b="1">
                <a:solidFill>
                  <a:schemeClr val="tx1"/>
                </a:solidFill>
                <a:latin typeface="Times New Roman"/>
                <a:cs typeface="Times New Roman"/>
              </a:rPr>
              <a:t>Марусов Никита Игоревич  - электронщик</a:t>
            </a:r>
            <a:r>
              <a:rPr lang="az-Cyrl-AZ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az-Cyrl-AZ" b="1">
                <a:solidFill>
                  <a:schemeClr val="tx1"/>
                </a:solidFill>
                <a:latin typeface="Times New Roman"/>
                <a:cs typeface="Times New Roman"/>
              </a:rPr>
              <a:t>Туркин Николай Александрович - программист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az-Cyrl-AZ" b="1">
                <a:solidFill>
                  <a:schemeClr val="tx1"/>
                </a:solidFill>
                <a:latin typeface="Times New Roman"/>
                <a:cs typeface="Times New Roman"/>
              </a:rPr>
              <a:t>Фесенко Иван Николаевич - технолог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az-Cyrl-AZ" b="1">
                <a:solidFill>
                  <a:schemeClr val="tx1"/>
                </a:solidFill>
                <a:latin typeface="Times New Roman"/>
                <a:cs typeface="Times New Roman"/>
              </a:rPr>
              <a:t>Шелковников Дмитрий Сергеевич - руководитель проекта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endParaRPr lang="az-Cyrl-AZ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30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Актуальность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ea typeface="+mn-lt"/>
                <a:cs typeface="+mn-lt"/>
              </a:rPr>
              <a:t>Экологическая значимость: Робот улучшает мониторинг качества воды и грунта, способствуя охране окружающей среды.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ea typeface="+mn-lt"/>
                <a:cs typeface="+mn-lt"/>
              </a:rPr>
              <a:t>Точность и эффективность: Автоматизация процесса сбора проб повышает точность и эффективность сбора данных.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ea typeface="+mn-lt"/>
                <a:cs typeface="+mn-lt"/>
              </a:rPr>
              <a:t>Безопасность: Робот снижает риск для людей, работающих в опасных условиях.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ea typeface="+mn-lt"/>
                <a:cs typeface="+mn-lt"/>
              </a:rPr>
              <a:t>Масштабируемость: Технология применима в различных областях, обеспечивая перспективы для развития и расширения применения.</a:t>
            </a:r>
            <a:endParaRPr lang="az-Cyrl-A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Продукт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z-Cyrl-AZ">
                <a:solidFill>
                  <a:schemeClr val="tx1"/>
                </a:solidFill>
              </a:rPr>
              <a:t>Макет или рабочий прототип робота</a:t>
            </a:r>
            <a:endParaRPr lang="az-Cyrl-A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4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/>
              <a:t>Целевая </a:t>
            </a:r>
            <a:r>
              <a:rPr lang="en-US" dirty="0" err="1"/>
              <a:t>аудитория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Исследовательские организации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Экологические лаборатории 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Геологические институты 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Компании занимающиеся мониторингом окружающей среды</a:t>
            </a:r>
          </a:p>
          <a:p>
            <a:pPr marL="457200" indent="-457200">
              <a:buAutoNum type="arabicPeriod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Ученые и специалисты в области экологии и геологии</a:t>
            </a:r>
            <a:endParaRPr lang="az-Cyrl-AZ">
              <a:solidFill>
                <a:schemeClr val="tx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13588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Цели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Предлагаемое</a:t>
            </a:r>
            <a:r>
              <a:rPr lang="en-US" dirty="0"/>
              <a:t> </a:t>
            </a:r>
            <a:r>
              <a:rPr lang="en-US" dirty="0" err="1"/>
              <a:t>решение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Манипуляторы, позволяющие брать грунт в специальные емкости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Манипуляторы, позволяющие брать пробы воды на разной глубине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Камеры с видео и фото фиксацией 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Простой для использования и понимания</a:t>
            </a:r>
            <a:endParaRPr lang="az-Cyrl-AZ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8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Преимущества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z-Cyrl-AZ">
                <a:solidFill>
                  <a:schemeClr val="tx1"/>
                </a:solidFill>
                <a:cs typeface="Calibri"/>
              </a:rPr>
              <a:t>В отличии от конкурентов, разрабатываемое нами решение будет: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Легче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Дешевле</a:t>
            </a:r>
            <a:endParaRPr lang="az-Cyrl-AZ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Функциональнее</a:t>
            </a:r>
            <a:endParaRPr lang="az-Cyrl-AZ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cs typeface="Calibri"/>
              </a:rPr>
              <a:t>Модульнее</a:t>
            </a:r>
            <a:endParaRPr lang="az-Cyrl-AZ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9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F56-ECF7-C758-C32A-49AF7C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59" y="3521"/>
            <a:ext cx="10515600" cy="2057607"/>
          </a:xfrm>
        </p:spPr>
        <p:txBody>
          <a:bodyPr/>
          <a:lstStyle/>
          <a:p>
            <a:r>
              <a:rPr lang="en-US" dirty="0" err="1"/>
              <a:t>Сроки</a:t>
            </a:r>
            <a:r>
              <a:rPr lang="en-US" dirty="0"/>
              <a:t> и </a:t>
            </a:r>
            <a:r>
              <a:rPr lang="en-US" dirty="0" err="1"/>
              <a:t>бюджет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3CE-ABB5-134B-09BC-F8881424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72" y="2627479"/>
            <a:ext cx="10441057" cy="386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z-Cyrl-AZ">
                <a:solidFill>
                  <a:schemeClr val="tx1"/>
                </a:solidFill>
                <a:cs typeface="Calibri"/>
              </a:rPr>
              <a:t>Сроки реализации: 2-3 месяца</a:t>
            </a:r>
          </a:p>
          <a:p>
            <a:r>
              <a:rPr lang="az-Cyrl-AZ">
                <a:solidFill>
                  <a:schemeClr val="tx1"/>
                </a:solidFill>
                <a:cs typeface="Calibri"/>
              </a:rPr>
              <a:t>Ресурсы: </a:t>
            </a:r>
            <a:endParaRPr lang="az-Cyrl-AZ" dirty="0">
              <a:solidFill>
                <a:schemeClr val="tx1"/>
              </a:solidFill>
              <a:latin typeface="Aptos"/>
              <a:cs typeface="Calibri"/>
            </a:endParaRP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Одноплатный компьютер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Видеокамеры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Сервоприводы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3D принтер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Пластик для печати</a:t>
            </a:r>
          </a:p>
          <a:p>
            <a:pPr marL="342900" indent="-342900">
              <a:buChar char="•"/>
            </a:pPr>
            <a:r>
              <a:rPr lang="az-Cyrl-AZ">
                <a:solidFill>
                  <a:schemeClr val="tx1"/>
                </a:solidFill>
                <a:latin typeface="Aptos"/>
                <a:cs typeface="Calibri"/>
              </a:rPr>
              <a:t>Водные насосы или помпы</a:t>
            </a:r>
          </a:p>
        </p:txBody>
      </p:sp>
    </p:spTree>
    <p:extLst>
      <p:ext uri="{BB962C8B-B14F-4D97-AF65-F5344CB8AC3E}">
        <p14:creationId xmlns:p14="http://schemas.microsoft.com/office/powerpoint/2010/main" val="4007031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Разработка робота для взятия проб воды и донного грунта </vt:lpstr>
      <vt:lpstr>Команда</vt:lpstr>
      <vt:lpstr>Актуальность</vt:lpstr>
      <vt:lpstr>Продукт проекта</vt:lpstr>
      <vt:lpstr>Целевая аудитория</vt:lpstr>
      <vt:lpstr>Цели проекта</vt:lpstr>
      <vt:lpstr>Предлагаемое решение</vt:lpstr>
      <vt:lpstr>Преимущества</vt:lpstr>
      <vt:lpstr>Сроки и бюджет</vt:lpstr>
      <vt:lpstr>Пресс-релиз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168</cp:revision>
  <dcterms:created xsi:type="dcterms:W3CDTF">2024-02-26T21:42:15Z</dcterms:created>
  <dcterms:modified xsi:type="dcterms:W3CDTF">2024-02-26T22:26:37Z</dcterms:modified>
</cp:coreProperties>
</file>