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643f3ae0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643f3ae0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643f3ae0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643f3ae0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643f3ae0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643f3ae0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643f3ae0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643f3ae0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643f3ae0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643f3ae0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643f3ae0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643f3ae0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643f3a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643f3a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643f3ae0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643f3ae0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643f3ae0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643f3ae0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643f3ae0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643f3ae0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43f3ae0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43f3ae0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43f3ae0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43f3ae0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643f3ae0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643f3ae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643f3ae0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643f3ae0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компьютерного зрения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3 (Тензор)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Перечень технологий и инструментальных средств </a:t>
            </a:r>
            <a:endParaRPr sz="2320"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19819" r="18207" t="0"/>
          <a:stretch/>
        </p:blipFill>
        <p:spPr>
          <a:xfrm>
            <a:off x="1358958" y="1466675"/>
            <a:ext cx="1926174" cy="1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774" y="1466671"/>
            <a:ext cx="1767213" cy="159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0775" y="3529413"/>
            <a:ext cx="1282550" cy="125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165" y="3566650"/>
            <a:ext cx="2684412" cy="11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Прототип системы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63" y="1335975"/>
            <a:ext cx="8220874" cy="37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План-график работы над проектом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2303700" y="4459100"/>
            <a:ext cx="4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Интенсив “ИТ, в полет”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736250"/>
            <a:ext cx="8839200" cy="272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План-график работы над проектом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303700" y="4459100"/>
            <a:ext cx="4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Производственная 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2000"/>
            <a:ext cx="8839201" cy="271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Роли в команде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Полина Рыбина – капитан команды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Даниил Скачков – разработчик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Евгений Савченко – разработчик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Илья Лобов – </a:t>
            </a:r>
            <a:r>
              <a:rPr lang="ru" sz="1600"/>
              <a:t>разработчик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Алексей Муржухин – дизайнер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Создать сайт, который улучшает существующий раздел “Использование нейронных сетей” дисциплины Технологии Компьютерного Зрения </a:t>
            </a:r>
            <a:r>
              <a:rPr lang="ru"/>
              <a:t> рамках интенсива “ИТ, в полет” и производственной практики.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Стейкхолдеры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Студент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Преподаватель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Выпускающая кафедра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Работодатель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stories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преподаватель курса, я хочу знать прогресс прохождения курса каждым участником, а также контактную информацию о них.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Как преподаватель курса, я хочу, чтобы п</a:t>
            </a:r>
            <a:r>
              <a:rPr lang="ru"/>
              <a:t>ри окончании прохождения курса присутствовал контроль знаний в виде теста.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пользователь, я хочу в интересной форме изучать дисциплину.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пользователь, я хочу видеть свой прогресс прохождения курса, выполненные лабораторные работы, предоставленные материалы лекции/лр.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Как пользователь, я хочу иметь возможность тестировать код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stories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выпускающая кафедра, я хочу, чтобы процесс обучения был качественным.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выпускающая кафедра, я хочу, чтобы студенты овладевали всеми необходимыми компетенциями в рамках раздела.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выпускающая кафедра, я хочу иметь интеграцию сайта с Moodle.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Как работодатель, я хочу получить квалифицированных специалистов.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 case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875" y="91725"/>
            <a:ext cx="3562000" cy="49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Концептуальная модель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324850" y="2123725"/>
            <a:ext cx="44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513" y="1345900"/>
            <a:ext cx="5177024" cy="3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архитектуры системы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411325" y="1275138"/>
            <a:ext cx="23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Диаграмма компонентов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151" y="1675351"/>
            <a:ext cx="6701750" cy="34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архитектуры системы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600" y="1677600"/>
            <a:ext cx="5786776" cy="33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3314400" y="1277400"/>
            <a:ext cx="25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Диаграмма развертывания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