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EFE28-945A-6759-9754-DBA71B1DE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96FFBA-6B4C-F671-9757-D87F17CAD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AFA09-3038-5144-5D15-D2CF3A41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BA9-FFAE-463B-8733-FDFF8FF51E7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89800-F575-AA2B-E4F0-42C4A211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0E2EA-4778-5E97-7349-F92AF4EF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F6E-286B-41AC-A7C3-C7DC254ED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0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23FFD-4998-D7A0-CFEE-90A6C336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3E6AC3-2C7E-FC11-EE32-AE254E884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C5B8E-5633-2909-421F-E23CB34E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BA9-FFAE-463B-8733-FDFF8FF51E7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E9AB2-E0B7-1C74-DB06-EEF19BCF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67525-28FA-F9C1-82D6-A590E29B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F6E-286B-41AC-A7C3-C7DC254ED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6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9A7F32-0FCB-0365-BA37-AFA82BE41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133F92-83DE-B7C8-4583-B1C12E3F5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636F9-3EEE-EBD6-7D1D-EDF2496F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BA9-FFAE-463B-8733-FDFF8FF51E7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5148D-F7C6-3314-F77E-ED5B6C8C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30CC8-8609-42EC-4032-6C2E7B45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F6E-286B-41AC-A7C3-C7DC254ED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8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4067E-E753-0A69-46EF-88D55F4F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5DCA0-CF8E-EDCE-6BCA-81FBBCA4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229B6-6CF2-1B34-B623-F97657D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BA9-FFAE-463B-8733-FDFF8FF51E7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446F0-1FEA-25AF-F251-F3CA5B65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92933-1175-45C4-BEDD-89447E3A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F6E-286B-41AC-A7C3-C7DC254ED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3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AAAD7-6276-6B93-40C3-C2D194B7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1DAEC-1BF3-6B67-D550-7F4875207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7C02B-766B-755C-4448-07718688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BA9-FFAE-463B-8733-FDFF8FF51E7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6F334-E6D5-F0B1-BAC6-48096B44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51169-50CB-67F2-C046-264FD72F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F6E-286B-41AC-A7C3-C7DC254ED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7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3F27A-7C32-B171-49B8-8023F33A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981BD-6D71-B604-730F-61CEA161F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2C6D72-71F4-4BFA-F8FE-64E32E4B1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88E05-799B-2C19-78DE-56315E85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BA9-FFAE-463B-8733-FDFF8FF51E7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94FAD-27AE-751D-03F8-A9A4909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F708E-AF2C-8B95-A795-5790AB57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F6E-286B-41AC-A7C3-C7DC254ED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644B8-320B-7C26-01C2-A304E0FE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DBEE5-6B21-50C5-2657-D2A3C074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582F24-741A-6B2A-F171-1F9A98837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0EF4E2-A835-D939-11A0-E18DD9905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2EC76B-53EB-7CFE-C38E-6F36BF87E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A0DE07-62EB-CE0C-51B3-52A6C47D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BA9-FFAE-463B-8733-FDFF8FF51E7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7E7A0F-D2AA-A7AD-4263-0F9D6117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E8116E-1B69-35A0-9C41-21FDC31B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F6E-286B-41AC-A7C3-C7DC254ED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D0AD2-1095-2305-8618-0D6E40F9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9D78D3-9C36-E76F-FBA3-CB484F46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BA9-FFAE-463B-8733-FDFF8FF51E7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D650C7-AFC3-7E73-25BD-47D5A515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480E93-1F07-2ABB-7821-85F34694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F6E-286B-41AC-A7C3-C7DC254ED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3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250960-8224-91B8-1F8A-9E54900D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BA9-FFAE-463B-8733-FDFF8FF51E7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74AD0E-0331-7162-E884-0ED26FFB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54D43-64AF-5631-A19E-4A4AC835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F6E-286B-41AC-A7C3-C7DC254ED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E1FFE-1C4B-69AB-B3F1-0347C5E3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967FA-C678-97A8-BA10-034683E1C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03C17C-FFB9-4F30-8B7F-F96B59C2D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20EB7-7309-EBCA-A743-34FB409A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BA9-FFAE-463B-8733-FDFF8FF51E7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9DD65-76E0-A1FC-6EA7-DA187B26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EDC54-619C-AE7F-6193-F21DB8BD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F6E-286B-41AC-A7C3-C7DC254ED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48520-65B0-3E54-5AD0-F1AE86ED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E317CF-3B30-92AF-8182-72514644D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A2B826-6032-1F85-2FAE-90A0EDDF6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DC461-34A1-AC8C-999E-A18E65D1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BA9-FFAE-463B-8733-FDFF8FF51E7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E6A33-CEDA-EE6F-D08B-6F937773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BEAD1-C07F-969E-005A-4F0BA4ED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F6E-286B-41AC-A7C3-C7DC254ED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9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207300-AC68-71F5-0CD1-A00C7568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53DE57-00F9-6509-BA3B-EE0F2C7F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1C178-F145-D502-5817-D6D402162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2BA9-FFAE-463B-8733-FDFF8FF51E7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0E169-039D-BC63-5288-6F2A8603F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2FA59-9C11-B9DC-5054-5D44B7C87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3F6E-286B-41AC-A7C3-C7DC254ED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6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DC99CC-3990-B3EC-9891-FB01A8568B5C}"/>
              </a:ext>
            </a:extLst>
          </p:cNvPr>
          <p:cNvSpPr txBox="1"/>
          <p:nvPr/>
        </p:nvSpPr>
        <p:spPr>
          <a:xfrm>
            <a:off x="0" y="234963"/>
            <a:ext cx="9045391" cy="137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International Workshop on Edge Intelligence and Future Network: towards Ubiquitous Connectivity</a:t>
            </a:r>
          </a:p>
          <a:p>
            <a:pPr>
              <a:lnSpc>
                <a:spcPts val="880"/>
              </a:lnSpc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May 27, 2022, Hong Kong SAR, China</a:t>
            </a:r>
          </a:p>
        </p:txBody>
      </p:sp>
      <p:pic>
        <p:nvPicPr>
          <p:cNvPr id="1026" name="Picture 2" descr="The Hong Kong Polytechnic University (PolyU)">
            <a:extLst>
              <a:ext uri="{FF2B5EF4-FFF2-40B4-BE49-F238E27FC236}">
                <a16:creationId xmlns:a16="http://schemas.microsoft.com/office/drawing/2014/main" id="{81C58232-6AE2-99F1-A63F-3A15C3029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769" y="776194"/>
            <a:ext cx="2201940" cy="115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 descr="卡通画&#10;&#10;低可信度描述已自动生成">
            <a:extLst>
              <a:ext uri="{FF2B5EF4-FFF2-40B4-BE49-F238E27FC236}">
                <a16:creationId xmlns:a16="http://schemas.microsoft.com/office/drawing/2014/main" id="{9B7F3442-FEF4-0227-51D8-0C9248C75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446" y="568386"/>
            <a:ext cx="1537542" cy="15375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222B792-14FD-26B0-1DBB-404408367D21}"/>
              </a:ext>
            </a:extLst>
          </p:cNvPr>
          <p:cNvSpPr txBox="1"/>
          <p:nvPr/>
        </p:nvSpPr>
        <p:spPr>
          <a:xfrm>
            <a:off x="9737238" y="24589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 descr="河边城市的夜景&#10;&#10;描述已自动生成">
            <a:extLst>
              <a:ext uri="{FF2B5EF4-FFF2-40B4-BE49-F238E27FC236}">
                <a16:creationId xmlns:a16="http://schemas.microsoft.com/office/drawing/2014/main" id="{1A09C14C-C31B-F1D7-9566-586D94A78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9452"/>
            <a:ext cx="12192000" cy="47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3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ZHOU, En yuan [Student]</dc:creator>
  <cp:lastModifiedBy>ZHOU, En yuan [Student]</cp:lastModifiedBy>
  <cp:revision>1</cp:revision>
  <dcterms:created xsi:type="dcterms:W3CDTF">2022-05-23T04:10:08Z</dcterms:created>
  <dcterms:modified xsi:type="dcterms:W3CDTF">2022-05-23T04:20:51Z</dcterms:modified>
</cp:coreProperties>
</file>