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E465D-0A95-0307-C799-659B1A4C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928DB-6E03-62EA-C8B3-7CF6B47E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4CCE5-1A1D-A639-B4A0-7AA5EBA4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556E-00FA-3D2A-3631-A24F0B36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C4D5E-9F77-A6AD-CEB7-F6B07C9D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4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91B85-0A4E-AAA2-9A5A-E64D5FD0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CD70C-4544-9A75-9FE3-2A66E61B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A48DF-7DFF-EF64-E178-29EC2D3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C02FE-BB78-71FD-377A-296BE1E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BA071-22C3-B23E-A0F5-035FD463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56D95-7A05-2FB7-648D-B5F9A2524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7F5D-2DD4-EBDB-692C-65664EF86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1D4F-36AE-6BE1-6E79-5079EF7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DF519-9EB8-20AC-D3EE-F4BFEBC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91899-6FFE-623A-E60F-5666E9E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3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9BC4-99F4-B4AA-BB39-242A253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65557-87F4-ACB2-6DFD-C913439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7D378-EBEC-6E74-7979-EA71C917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163AB-05D9-0DCB-369F-A786952E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E9942-472C-BC83-A5B4-5B52EAE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7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07704-C55C-0B45-4956-0F7D1AB6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A02FE-6CBA-DB92-9525-54A29985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1C969-D4B6-D079-D4F1-0FD7DBB4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B1C7D-F13D-3C54-BA21-298D6AD7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DA26-8131-9EC0-8651-F2103EB6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B87AB-35B6-DBB9-DBDE-C6015EB0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3B9CA-845B-A679-AF77-7F14D6675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F5578-F557-1D33-70A2-825C72B1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BF061-D923-BB2E-8C4F-32AC7D45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963A3-6E3E-7392-F81C-CB26D62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9AA96-0F60-BB88-C5EC-D3B0888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2334B-9D11-543D-E0DC-E7D5B072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80619-989A-CD8B-C57D-3B5A8818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AF8CF-C264-671E-2E81-E2BA5F66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454625-C907-B6D5-0EA4-6278377D6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E3367-44B4-6732-BC8A-10E2BD1E3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CF435-A8A1-71B1-A60C-F6F89F40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8F9C0B-8BC2-AF87-A02C-5F443C9E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8AF409-FA4F-616E-C200-3F6153CD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8034-F505-4148-EE3C-262E876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7B8A2C-8350-1491-7B72-6802927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9F693A-C193-6264-71FE-EA093CC1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C8030-D0C6-800A-AD04-905AEB1B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D58C7-D6DD-C623-4D3D-B95D971D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6D1D8-6F0A-5493-18E5-D65B824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9EFCF-F192-0600-83A3-E17429CC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62FA1-0069-E157-7456-1B2FE6D7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2F83A-A287-2A4B-AF18-9C55DD23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08503-8A54-A28B-3257-9C0DB001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FCFAD-C39A-15A5-1E20-028C8D4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97691-6372-1760-6C99-8CE623CB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06C9E-4DBC-2620-D59E-4715CD3C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47ADD-96D1-642B-EF6E-13E14C24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41932-7BC0-9AA8-74F4-30D71EFCD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46789-280B-ED37-E85B-9D051E8C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3A35F-D26F-30ED-FFC1-49E4F3F9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AC6B9-D102-BBF7-31E4-5DB5337F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8E4AC-1C9B-EB15-A57E-2775D583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321A1-0FBC-3F3D-C288-D7323EAE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4AA94-7B38-4694-CF6A-ED75D7A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474E1-7EAE-9F0C-33CA-C9DEBB57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3857-8AEE-4940-8138-A105549C7834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4A9A-8C55-14EF-AF7B-830D5A815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C7D7F-E97E-B360-65AE-B1A443D2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ong Kong Polytechnic University (PolyU)">
            <a:extLst>
              <a:ext uri="{FF2B5EF4-FFF2-40B4-BE49-F238E27FC236}">
                <a16:creationId xmlns:a16="http://schemas.microsoft.com/office/drawing/2014/main" id="{E06E03B1-E8D8-945F-93E9-551E143DF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08684"/>
            <a:ext cx="4267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. M. G. – Page 2 – HKUST">
            <a:extLst>
              <a:ext uri="{FF2B5EF4-FFF2-40B4-BE49-F238E27FC236}">
                <a16:creationId xmlns:a16="http://schemas.microsoft.com/office/drawing/2014/main" id="{D3874F63-49DA-3F17-9273-E94DAA36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907794"/>
            <a:ext cx="2695575" cy="8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徽标, 公司名称&#10;&#10;描述已自动生成">
            <a:extLst>
              <a:ext uri="{FF2B5EF4-FFF2-40B4-BE49-F238E27FC236}">
                <a16:creationId xmlns:a16="http://schemas.microsoft.com/office/drawing/2014/main" id="{10D4E3F0-A777-4F69-339F-F146DF56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5" y="2843772"/>
            <a:ext cx="2519082" cy="9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En yuan [Student]</dc:creator>
  <cp:lastModifiedBy>ZHOU, En yuan [Student]</cp:lastModifiedBy>
  <cp:revision>2</cp:revision>
  <dcterms:created xsi:type="dcterms:W3CDTF">2023-09-02T11:01:48Z</dcterms:created>
  <dcterms:modified xsi:type="dcterms:W3CDTF">2023-11-12T11:20:50Z</dcterms:modified>
</cp:coreProperties>
</file>