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E91E0-3340-27AA-3B35-434FB0B5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EC77D-7101-3BD8-D696-596B8BF5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CA1FA-39CF-7456-7AA7-5B1B3E22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E3287-C704-0713-2CB4-22F2AC1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64A03-2559-05FE-C2ED-659614A9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7815-F685-70D7-2797-2F52F63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E2FFE-35CE-1B76-8BC5-912E7712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445D6-2352-6E25-4881-3CD238FA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F0BCF-4C63-5EEA-6312-2FAD97E2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2869A-0BD1-347A-92D4-1FD1E70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9F491-0C3E-3CED-387E-ADFEB3F2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9FEA7-A659-832F-4AF2-E762AEA9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4B49-63E2-4A12-4CD9-2EDC6EA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D874-FE52-311F-DED8-1C214928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ADD20-5AFA-F1FF-0F44-DBFE7FB2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3A3-8C5E-6588-88D7-CD5B3D4A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349C0-2A12-DF8E-70E0-E72A68E8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C57CE-8964-66B8-7F7B-74537FD7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AF1D3-78AF-4117-C912-09C89EA3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1635-0161-5D1F-DCC7-43DDF96E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A43C-79FD-9881-3779-4C5AA67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B24CD-77E1-3399-F7E9-43509B0F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44F8-1BC5-65CD-8EDF-D379DE02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AFB62-BE0A-C15F-9492-0F79422D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3E2C-5687-D4A8-9B51-C5C4016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6E94-41C9-5066-0210-89DCFD36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CD24-08E8-B36D-E0C6-4B183D88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AA7B0-BAB7-9A70-5162-1B15E475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400CE-8D9C-7648-CD73-FB0C7644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C841B-1ABD-4DB9-6F48-C97340B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510E8-EE2E-F338-39F2-909019F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5F39-9666-DA6B-1820-A34E1C04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9CA4E-4415-2187-9877-0322C186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19DE5-06C5-4DD9-E203-9C97C48A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231488-2EDE-0CE9-F1D3-2CC1554C8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273B75-DFD4-7B0F-85EF-12D8CB35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49020C-DAA9-0958-9849-A8641EA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0FFCC-D8FE-1A9C-B787-7E93C27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122AB-3AFC-0594-EF8E-7271DE12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6934-C55D-9AD0-0BD5-66A19FB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97BD60-E663-C3EB-A25B-38D5ED69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CFA56-D2C4-150E-8807-5AC6A99A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3F01C-69A6-9DF1-2B24-3A8F0B3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D9449-0B48-7389-3116-A55EFF8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8E9D5-93D5-7412-326A-52DAD50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49F9-30AA-7E68-6E55-C75D4E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9784-C85F-6E2C-CCAC-656715A8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CD279-AEEA-918B-3350-6BA93D7F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C07BE-7C89-EC86-E3A0-60DE3023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8DB86-7B84-1527-DA8C-DDFC835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5EA26-DD8C-F17F-2683-85B0976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1F38C-3306-2F86-00CE-6ECBECB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6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70AF-DB5A-013A-C27A-E887550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38B27-60FB-3F4F-B262-2BC879AA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B33BD-5A2A-B309-0699-1C26BC7A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F9D24-7DEF-882C-5F09-090A9F7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29F21-B990-8E47-F1AC-06CE929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76D1B-FF47-9713-52C6-018F0C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CAD8B-E06F-8F64-7351-21CA25D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2966-0EF0-2CD3-1BCD-D54AD13E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B18F-4931-463A-B44A-5D17DA71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1B6B-3486-4DE4-8F2D-6AAC6E93302E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4CF66-3336-E09D-C77A-91054FA3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CAB76-B30F-AA64-19BA-DEAC9C0C3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83DC0AE-BD31-E53A-E309-EF86F9AF6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21" y="1613809"/>
            <a:ext cx="2540000" cy="1181100"/>
          </a:xfrm>
          <a:prstGeom prst="rect">
            <a:avLst/>
          </a:prstGeom>
        </p:spPr>
      </p:pic>
      <p:pic>
        <p:nvPicPr>
          <p:cNvPr id="11" name="图片 10" descr="卡通画&#10;&#10;低可信度描述已自动生成">
            <a:extLst>
              <a:ext uri="{FF2B5EF4-FFF2-40B4-BE49-F238E27FC236}">
                <a16:creationId xmlns:a16="http://schemas.microsoft.com/office/drawing/2014/main" id="{A5729F7F-504B-45D4-A726-DC8B0E2E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15" y="1657779"/>
            <a:ext cx="1093161" cy="1093161"/>
          </a:xfrm>
          <a:prstGeom prst="rect">
            <a:avLst/>
          </a:prstGeom>
        </p:spPr>
      </p:pic>
      <p:pic>
        <p:nvPicPr>
          <p:cNvPr id="8" name="Picture 2" descr="The Hong Kong Polytechnic University (PolyU)">
            <a:extLst>
              <a:ext uri="{FF2B5EF4-FFF2-40B4-BE49-F238E27FC236}">
                <a16:creationId xmlns:a16="http://schemas.microsoft.com/office/drawing/2014/main" id="{8C71262E-A6D6-B510-82AF-A91C08A0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1" y="1719489"/>
            <a:ext cx="1787454" cy="9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0C50E5C5-1C51-F362-C8B8-89079F959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62" y="1987959"/>
            <a:ext cx="2289190" cy="432800"/>
          </a:xfrm>
          <a:prstGeom prst="rect">
            <a:avLst/>
          </a:prstGeom>
        </p:spPr>
      </p:pic>
      <p:pic>
        <p:nvPicPr>
          <p:cNvPr id="7" name="图片 6" descr="图片包含 图表&#10;&#10;描述已自动生成">
            <a:extLst>
              <a:ext uri="{FF2B5EF4-FFF2-40B4-BE49-F238E27FC236}">
                <a16:creationId xmlns:a16="http://schemas.microsoft.com/office/drawing/2014/main" id="{ECE1D94A-3696-F57F-C486-DE4929CB1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11" y="1785695"/>
            <a:ext cx="1441857" cy="807441"/>
          </a:xfrm>
          <a:prstGeom prst="rect">
            <a:avLst/>
          </a:prstGeom>
        </p:spPr>
      </p:pic>
      <p:pic>
        <p:nvPicPr>
          <p:cNvPr id="4" name="图片 3" descr="徽标, 公司名称&#10;&#10;描述已自动生成">
            <a:extLst>
              <a:ext uri="{FF2B5EF4-FFF2-40B4-BE49-F238E27FC236}">
                <a16:creationId xmlns:a16="http://schemas.microsoft.com/office/drawing/2014/main" id="{F4C7E979-E7A7-6554-333A-DF32C8A30D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29" y="1640998"/>
            <a:ext cx="2383111" cy="11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4</cp:revision>
  <dcterms:created xsi:type="dcterms:W3CDTF">2022-05-22T16:17:55Z</dcterms:created>
  <dcterms:modified xsi:type="dcterms:W3CDTF">2022-05-26T03:10:42Z</dcterms:modified>
</cp:coreProperties>
</file>