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9" r:id="rId3"/>
    <p:sldId id="257" r:id="rId4"/>
    <p:sldId id="262" r:id="rId5"/>
    <p:sldId id="285" r:id="rId6"/>
    <p:sldId id="288" r:id="rId7"/>
    <p:sldId id="286" r:id="rId8"/>
    <p:sldId id="276" r:id="rId9"/>
    <p:sldId id="272" r:id="rId10"/>
    <p:sldId id="261" r:id="rId11"/>
    <p:sldId id="290" r:id="rId12"/>
    <p:sldId id="291" r:id="rId13"/>
  </p:sldIdLst>
  <p:sldSz cx="9144000" cy="5143500" type="screen16x9"/>
  <p:notesSz cx="6858000" cy="9144000"/>
  <p:embeddedFontLst>
    <p:embeddedFont>
      <p:font typeface="Helvetica Neue" panose="020B0600070205080204" charset="0"/>
      <p:regular r:id="rId15"/>
      <p:bold r:id="rId16"/>
      <p:italic r:id="rId17"/>
      <p:boldItalic r:id="rId18"/>
    </p:embeddedFont>
    <p:embeddedFont>
      <p:font typeface="Muli" panose="020B0600070205080204" charset="0"/>
      <p:regular r:id="rId19"/>
      <p:bold r:id="rId20"/>
      <p:italic r:id="rId21"/>
      <p:boldItalic r:id="rId22"/>
    </p:embeddedFont>
    <p:embeddedFont>
      <p:font typeface="Nixie One" panose="020B060007020508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0A728-B589-402C-B342-8815E2DF4D38}">
  <a:tblStyle styleId="{A9C0A728-B589-402C-B342-8815E2DF4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4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9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00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515236" y="167202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1" name="Image 40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A196E97-ABED-4005-9EA2-162A065B1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584880" y="1435291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298146" y="1279103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8323101" y="889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8557461" y="281643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911806" y="1646493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98022" y="845616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3" name="Image 2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31CB81B4-A38B-4E14-B5DF-00AC8106F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PolyZeppelin</a:t>
            </a:r>
            <a:endParaRPr dirty="0"/>
          </a:p>
        </p:txBody>
      </p:sp>
      <p:sp>
        <p:nvSpPr>
          <p:cNvPr id="3" name="Google Shape;337;p11">
            <a:extLst>
              <a:ext uri="{FF2B5EF4-FFF2-40B4-BE49-F238E27FC236}">
                <a16:creationId xmlns:a16="http://schemas.microsoft.com/office/drawing/2014/main" id="{61DB3A41-7448-4332-8785-F3F80A8CD130}"/>
              </a:ext>
            </a:extLst>
          </p:cNvPr>
          <p:cNvSpPr txBox="1">
            <a:spLocks/>
          </p:cNvSpPr>
          <p:nvPr/>
        </p:nvSpPr>
        <p:spPr>
          <a:xfrm>
            <a:off x="0" y="3845477"/>
            <a:ext cx="30240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fr-FR" sz="1800" dirty="0"/>
              <a:t>Julien RAIGE-VERGER </a:t>
            </a:r>
          </a:p>
          <a:p>
            <a:r>
              <a:rPr lang="fr-FR" sz="1800" dirty="0"/>
              <a:t>Jens NIESZ</a:t>
            </a:r>
          </a:p>
          <a:p>
            <a:r>
              <a:rPr lang="fr-FR" sz="1800" dirty="0"/>
              <a:t>PeiP2</a:t>
            </a:r>
          </a:p>
          <a:p>
            <a:endParaRPr lang="fr-FR" sz="2000" dirty="0"/>
          </a:p>
        </p:txBody>
      </p:sp>
      <p:pic>
        <p:nvPicPr>
          <p:cNvPr id="4" name="Image 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9BC66E0-E61B-492D-A6C7-9A3840E7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1" y="138223"/>
            <a:ext cx="2199174" cy="6836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86ACFA-C328-42AF-BDD6-C46549FC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39" y="138223"/>
            <a:ext cx="906310" cy="906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72527" y="468661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Difficultés rencontrées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21684" y="1494961"/>
            <a:ext cx="4944300" cy="2680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fr-FR" dirty="0"/>
              <a:t>Légers problèmes de câblage au début du projet, rapidement corrigés</a:t>
            </a:r>
            <a:endParaRPr dirty="0"/>
          </a:p>
          <a:p>
            <a:pPr lvl="0"/>
            <a:r>
              <a:rPr lang="fr-FR" dirty="0"/>
              <a:t>La puce </a:t>
            </a:r>
            <a:r>
              <a:rPr lang="fr-FR" dirty="0" err="1"/>
              <a:t>ATtiny</a:t>
            </a:r>
            <a:r>
              <a:rPr lang="fr-FR" dirty="0"/>
              <a:t>: code et miniaturisation</a:t>
            </a:r>
          </a:p>
          <a:p>
            <a:pPr lvl="0"/>
            <a:r>
              <a:rPr lang="fr-FR" dirty="0"/>
              <a:t>Alimentation (pile &lt;3.3V insuffisante)</a:t>
            </a:r>
          </a:p>
          <a:p>
            <a:pPr lvl="0"/>
            <a:r>
              <a:rPr lang="fr-FR" dirty="0"/>
              <a:t>Poids final à l’intérieur de la nacelle (344g) (0,29 m3 nécessaires).</a:t>
            </a:r>
          </a:p>
          <a:p>
            <a:pPr lvl="0"/>
            <a:endParaRPr lang="fr-F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717;p38">
            <a:extLst>
              <a:ext uri="{FF2B5EF4-FFF2-40B4-BE49-F238E27FC236}">
                <a16:creationId xmlns:a16="http://schemas.microsoft.com/office/drawing/2014/main" id="{DF463418-B60E-4E80-A909-CC7CFDA5CA07}"/>
              </a:ext>
            </a:extLst>
          </p:cNvPr>
          <p:cNvSpPr/>
          <p:nvPr/>
        </p:nvSpPr>
        <p:spPr>
          <a:xfrm>
            <a:off x="685733" y="372452"/>
            <a:ext cx="837718" cy="83771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4EAC6-88D0-48AF-AEC3-9071E987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583175"/>
            <a:ext cx="4944300" cy="645300"/>
          </a:xfrm>
        </p:spPr>
        <p:txBody>
          <a:bodyPr/>
          <a:lstStyle/>
          <a:p>
            <a:pPr algn="ctr"/>
            <a:r>
              <a:rPr lang="fr-FR" dirty="0"/>
              <a:t>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FB9EE-CD65-4B11-946F-FB9F30868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9174A-BE39-41FD-B59D-8DE383670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https://raw.githubusercontent.com/PolyZeppelin/Zeppelin/master/Planning/Planning%20PolyZeppelin.png">
            <a:extLst>
              <a:ext uri="{FF2B5EF4-FFF2-40B4-BE49-F238E27FC236}">
                <a16:creationId xmlns:a16="http://schemas.microsoft.com/office/drawing/2014/main" id="{D6C5CAA4-CD4C-4FA4-8069-4921CB6D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55125"/>
            <a:ext cx="6642297" cy="23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596;p38">
            <a:extLst>
              <a:ext uri="{FF2B5EF4-FFF2-40B4-BE49-F238E27FC236}">
                <a16:creationId xmlns:a16="http://schemas.microsoft.com/office/drawing/2014/main" id="{0D77E451-142F-451A-BD2A-DDE232959F91}"/>
              </a:ext>
            </a:extLst>
          </p:cNvPr>
          <p:cNvGrpSpPr/>
          <p:nvPr/>
        </p:nvGrpSpPr>
        <p:grpSpPr>
          <a:xfrm>
            <a:off x="816078" y="513425"/>
            <a:ext cx="510242" cy="645299"/>
            <a:chOff x="584925" y="238125"/>
            <a:chExt cx="415200" cy="525100"/>
          </a:xfrm>
        </p:grpSpPr>
        <p:sp>
          <p:nvSpPr>
            <p:cNvPr id="7" name="Google Shape;597;p38">
              <a:extLst>
                <a:ext uri="{FF2B5EF4-FFF2-40B4-BE49-F238E27FC236}">
                  <a16:creationId xmlns:a16="http://schemas.microsoft.com/office/drawing/2014/main" id="{8662782E-3442-4FC8-97FD-4A8DF8E4161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8;p38">
              <a:extLst>
                <a:ext uri="{FF2B5EF4-FFF2-40B4-BE49-F238E27FC236}">
                  <a16:creationId xmlns:a16="http://schemas.microsoft.com/office/drawing/2014/main" id="{A626C734-E91D-416E-ADD1-CAF82654E80F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9;p38">
              <a:extLst>
                <a:ext uri="{FF2B5EF4-FFF2-40B4-BE49-F238E27FC236}">
                  <a16:creationId xmlns:a16="http://schemas.microsoft.com/office/drawing/2014/main" id="{FD450E56-ABC5-4526-8F26-ADAE03CD99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0;p38">
              <a:extLst>
                <a:ext uri="{FF2B5EF4-FFF2-40B4-BE49-F238E27FC236}">
                  <a16:creationId xmlns:a16="http://schemas.microsoft.com/office/drawing/2014/main" id="{F07624E5-11F3-45BD-9F9E-8754BCDCC870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1;p38">
              <a:extLst>
                <a:ext uri="{FF2B5EF4-FFF2-40B4-BE49-F238E27FC236}">
                  <a16:creationId xmlns:a16="http://schemas.microsoft.com/office/drawing/2014/main" id="{647A5F2C-823C-46EB-AA58-EAA42EC7FF0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2;p38">
              <a:extLst>
                <a:ext uri="{FF2B5EF4-FFF2-40B4-BE49-F238E27FC236}">
                  <a16:creationId xmlns:a16="http://schemas.microsoft.com/office/drawing/2014/main" id="{8D041D47-5CC5-43B0-AF58-88AA33D19E7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03AC2957-2F0D-4D3A-B84D-22CA705A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3" y="2272190"/>
            <a:ext cx="6642297" cy="22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F5C35-E062-4B9E-BE68-AEA986F8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2249100"/>
            <a:ext cx="4944300" cy="6453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56866-1071-4AE3-A8F7-E6CA36639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301874" y="281750"/>
            <a:ext cx="56610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Pourquoi ce projet?</a:t>
            </a:r>
            <a:endParaRPr sz="4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Intérêt pour les objets volants connectés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Volonté de restaurer et de poursuive un ancien projet qui n’avait pas abouti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1E181-85C7-44E8-9234-37A40361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7" y="234282"/>
            <a:ext cx="843517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9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Comparaison: Cahier des charges / Rendu final</a:t>
            </a:r>
            <a:endParaRPr sz="3200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79178" y="1744525"/>
            <a:ext cx="3444513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Cahier des charges (objectif)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Restaurer le zeppelin (nouvelle nacelle)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Faire voler le zeppelin et contrôler ses mouvements à l’aide d’un téléphone via Bluetooth.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Pouvoir le faire aller en avant, en arrière, à gauche, à droite.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800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Rendu final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Création intégrale d’une nouvelle nacelle.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Code fonctionnel permettant de contrôler les moteurs dans tous les sens via Bluetooth.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Mise en place de la nacelle sous le ballon permettant une meilleure visualisation.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age 4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5D94E23-366C-4932-AA1E-6C14D698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" y="1327278"/>
            <a:ext cx="211962" cy="259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Vision globale</a:t>
            </a:r>
            <a:endParaRPr sz="54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" name="Google Shape;802;p38">
            <a:extLst>
              <a:ext uri="{FF2B5EF4-FFF2-40B4-BE49-F238E27FC236}">
                <a16:creationId xmlns:a16="http://schemas.microsoft.com/office/drawing/2014/main" id="{3D68502E-AED5-470F-A7E6-CCBD5DBED322}"/>
              </a:ext>
            </a:extLst>
          </p:cNvPr>
          <p:cNvSpPr/>
          <p:nvPr/>
        </p:nvSpPr>
        <p:spPr>
          <a:xfrm>
            <a:off x="1400319" y="1640986"/>
            <a:ext cx="330782" cy="1285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02;p38">
            <a:extLst>
              <a:ext uri="{FF2B5EF4-FFF2-40B4-BE49-F238E27FC236}">
                <a16:creationId xmlns:a16="http://schemas.microsoft.com/office/drawing/2014/main" id="{AAC8DD3F-E1F9-4332-B10F-762E7ED96785}"/>
              </a:ext>
            </a:extLst>
          </p:cNvPr>
          <p:cNvSpPr/>
          <p:nvPr/>
        </p:nvSpPr>
        <p:spPr>
          <a:xfrm>
            <a:off x="2245467" y="1367026"/>
            <a:ext cx="453657" cy="27396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02;p38">
            <a:extLst>
              <a:ext uri="{FF2B5EF4-FFF2-40B4-BE49-F238E27FC236}">
                <a16:creationId xmlns:a16="http://schemas.microsoft.com/office/drawing/2014/main" id="{C83DFF6E-F853-4D72-B974-6640DF1BF5F8}"/>
              </a:ext>
            </a:extLst>
          </p:cNvPr>
          <p:cNvSpPr/>
          <p:nvPr/>
        </p:nvSpPr>
        <p:spPr>
          <a:xfrm>
            <a:off x="2803077" y="1854500"/>
            <a:ext cx="347747" cy="16845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AD20786E-1B91-420B-964E-DC7737F1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94" y="2221788"/>
            <a:ext cx="1440816" cy="779824"/>
          </a:xfrm>
          <a:prstGeom prst="rect">
            <a:avLst/>
          </a:prstGeom>
        </p:spPr>
      </p:pic>
      <p:sp>
        <p:nvSpPr>
          <p:cNvPr id="24" name="Google Shape;802;p38">
            <a:extLst>
              <a:ext uri="{FF2B5EF4-FFF2-40B4-BE49-F238E27FC236}">
                <a16:creationId xmlns:a16="http://schemas.microsoft.com/office/drawing/2014/main" id="{D83B8C09-E14E-4C26-8662-E13130F24F4E}"/>
              </a:ext>
            </a:extLst>
          </p:cNvPr>
          <p:cNvSpPr/>
          <p:nvPr/>
        </p:nvSpPr>
        <p:spPr>
          <a:xfrm>
            <a:off x="1496094" y="865951"/>
            <a:ext cx="621332" cy="33823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Image 2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921DB3F2-5499-442A-9407-A548EE2D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  <p:grpSp>
        <p:nvGrpSpPr>
          <p:cNvPr id="12" name="Google Shape;746;p38">
            <a:extLst>
              <a:ext uri="{FF2B5EF4-FFF2-40B4-BE49-F238E27FC236}">
                <a16:creationId xmlns:a16="http://schemas.microsoft.com/office/drawing/2014/main" id="{78BBAD31-4253-4463-8C58-30D4F427A049}"/>
              </a:ext>
            </a:extLst>
          </p:cNvPr>
          <p:cNvGrpSpPr/>
          <p:nvPr/>
        </p:nvGrpSpPr>
        <p:grpSpPr>
          <a:xfrm>
            <a:off x="562257" y="421463"/>
            <a:ext cx="584885" cy="444488"/>
            <a:chOff x="3241525" y="3039450"/>
            <a:chExt cx="494600" cy="312625"/>
          </a:xfrm>
        </p:grpSpPr>
        <p:sp>
          <p:nvSpPr>
            <p:cNvPr id="13" name="Google Shape;747;p38">
              <a:extLst>
                <a:ext uri="{FF2B5EF4-FFF2-40B4-BE49-F238E27FC236}">
                  <a16:creationId xmlns:a16="http://schemas.microsoft.com/office/drawing/2014/main" id="{4538695A-0779-46A8-B2C2-B5D800AA4536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;p38">
              <a:extLst>
                <a:ext uri="{FF2B5EF4-FFF2-40B4-BE49-F238E27FC236}">
                  <a16:creationId xmlns:a16="http://schemas.microsoft.com/office/drawing/2014/main" id="{3001A843-C7CC-4BEC-A82A-B4563853B19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4293993" y="3564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 zeppelin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4427686" y="1081145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b="1" dirty="0"/>
              <a:t>Composé d’une nacelle et d’un ballon.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Ballon: 1 mètre 40 de largeur (mylar métallisé).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Nacelle en bois créée intégralement au </a:t>
            </a:r>
            <a:r>
              <a:rPr lang="fr-FR" sz="1600" b="1" dirty="0" err="1"/>
              <a:t>FabLab</a:t>
            </a:r>
            <a:r>
              <a:rPr lang="fr-FR" sz="1600" b="1" dirty="0"/>
              <a:t> (10x26x3.5 (cm))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3 hélices (dont 2 latérales)</a:t>
            </a:r>
            <a:endParaRPr sz="1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 5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815A15B-B3C5-4F5E-A27C-5BDC0B00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1" y="457329"/>
            <a:ext cx="811171" cy="439036"/>
          </a:xfrm>
          <a:prstGeom prst="rect">
            <a:avLst/>
          </a:prstGeom>
        </p:spPr>
      </p:pic>
      <p:pic>
        <p:nvPicPr>
          <p:cNvPr id="1026" name="Picture 2" descr="https://scontent-mrs1-1.xx.fbcdn.net/v/t1.15752-9/53900800_366469570617002_3485379335232159744_n.jpg?_nc_cat=111&amp;_nc_ht=scontent-mrs1-1.xx&amp;oh=0fb4db151033e8947b08f5a4ac8c9a62&amp;oe=5D268C61">
            <a:extLst>
              <a:ext uri="{FF2B5EF4-FFF2-40B4-BE49-F238E27FC236}">
                <a16:creationId xmlns:a16="http://schemas.microsoft.com/office/drawing/2014/main" id="{FE733682-93AE-44DB-92E0-28634F79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" y="1668607"/>
            <a:ext cx="4160267" cy="23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4" y="97975"/>
            <a:ext cx="58007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Nacelle: avant et après</a:t>
            </a:r>
            <a:br>
              <a:rPr lang="fr-FR" sz="3600" dirty="0"/>
            </a:br>
            <a:r>
              <a:rPr lang="fr-FR" sz="3600" dirty="0"/>
              <a:t>(fablab)</a:t>
            </a:r>
            <a:endParaRPr sz="3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36CD65-9202-42EB-BC28-2070A5FB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357975"/>
            <a:ext cx="681752" cy="644959"/>
          </a:xfrm>
          <a:prstGeom prst="rect">
            <a:avLst/>
          </a:prstGeom>
        </p:spPr>
      </p:pic>
      <p:pic>
        <p:nvPicPr>
          <p:cNvPr id="2050" name="Picture 2" descr="https://scontent-mrs1-1.xx.fbcdn.net/v/t1.15752-9/53459153_399126167566534_538739626500685824_n.jpg?_nc_cat=104&amp;_nc_ht=scontent-mrs1-1.xx&amp;oh=4982dd253031ee79039dea83a71b0f48&amp;oe=5D07E116">
            <a:extLst>
              <a:ext uri="{FF2B5EF4-FFF2-40B4-BE49-F238E27FC236}">
                <a16:creationId xmlns:a16="http://schemas.microsoft.com/office/drawing/2014/main" id="{85DAA06C-E91E-4DAB-B8A8-C7DBEBC9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7" y="2612286"/>
            <a:ext cx="2448146" cy="18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mrs1-1.xx.fbcdn.net/v/t1.15752-9/53698418_439035346839047_533492387645751296_n.jpg?_nc_cat=108&amp;_nc_ht=scontent-mrs1-1.xx&amp;oh=38c03c80f23f0ca0c2d417397395f47c&amp;oe=5D131418">
            <a:extLst>
              <a:ext uri="{FF2B5EF4-FFF2-40B4-BE49-F238E27FC236}">
                <a16:creationId xmlns:a16="http://schemas.microsoft.com/office/drawing/2014/main" id="{0C8BACD5-E279-4DB4-970D-48B08A79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29" y="1970887"/>
            <a:ext cx="2094614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5" y="10091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Composants</a:t>
            </a:r>
            <a:endParaRPr sz="5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446098" y="1031973"/>
            <a:ext cx="3660400" cy="1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Parmi les composants figurent: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carte Arduino </a:t>
            </a:r>
            <a:r>
              <a:rPr lang="fr-FR" dirty="0" err="1"/>
              <a:t>Uno</a:t>
            </a: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Un module Bluetooth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Deux double ponts en H servant à contrôler les moteurs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pile de 5 Volt (&lt;3.3V impossible)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Image 8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A745B049-DF95-4A44-8A3C-92896847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7" y="2583408"/>
            <a:ext cx="1216018" cy="2202117"/>
          </a:xfrm>
          <a:prstGeom prst="rect">
            <a:avLst/>
          </a:prstGeom>
        </p:spPr>
      </p:pic>
      <p:pic>
        <p:nvPicPr>
          <p:cNvPr id="11" name="Image 10" descr="Une image contenant très coloré&#10;&#10;Description générée avec un niveau de confiance très élevé">
            <a:extLst>
              <a:ext uri="{FF2B5EF4-FFF2-40B4-BE49-F238E27FC236}">
                <a16:creationId xmlns:a16="http://schemas.microsoft.com/office/drawing/2014/main" id="{B689E283-B354-4B44-9226-D00A66C7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90" y="1290500"/>
            <a:ext cx="1620570" cy="1626550"/>
          </a:xfrm>
          <a:prstGeom prst="rect">
            <a:avLst/>
          </a:prstGeom>
        </p:spPr>
      </p:pic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1BE10F1-A224-4638-A0A3-B3A84C98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835288"/>
            <a:ext cx="1620570" cy="19560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4F5F8A3-83B2-4B11-84E2-AA742299C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57" y="317103"/>
            <a:ext cx="679012" cy="679012"/>
          </a:xfrm>
          <a:prstGeom prst="rect">
            <a:avLst/>
          </a:prstGeom>
        </p:spPr>
      </p:pic>
      <p:pic>
        <p:nvPicPr>
          <p:cNvPr id="3074" name="Picture 2" descr="https://scontent-mrs1-1.xx.fbcdn.net/v/t1.15752-9/54258148_308026696434276_4895183452288057344_n.jpg?_nc_cat=104&amp;_nc_ht=scontent-mrs1-1.xx&amp;oh=d3329fadf33fe1e9985cb0ddbaf0ddf9&amp;oe=5CDE2822">
            <a:extLst>
              <a:ext uri="{FF2B5EF4-FFF2-40B4-BE49-F238E27FC236}">
                <a16:creationId xmlns:a16="http://schemas.microsoft.com/office/drawing/2014/main" id="{A74C7435-F180-434D-B9FD-3D376B9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36" y="3158269"/>
            <a:ext cx="933206" cy="180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 rot="16200000">
            <a:off x="4749504" y="-587797"/>
            <a:ext cx="2323010" cy="516783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339295" y="3233907"/>
            <a:ext cx="4101900" cy="1339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Bluetooth Electronics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Boutons programmés dans l’application qui contrôlent les mouvements des hélices.</a:t>
            </a:r>
            <a:endParaRPr sz="1800" dirty="0"/>
          </a:p>
        </p:txBody>
      </p:sp>
      <p:sp>
        <p:nvSpPr>
          <p:cNvPr id="536" name="Google Shape;536;p31"/>
          <p:cNvSpPr/>
          <p:nvPr/>
        </p:nvSpPr>
        <p:spPr>
          <a:xfrm rot="5400000">
            <a:off x="5523810" y="442394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8E2C5C-A8EE-453A-AB01-F0048ED76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4" r="-8061"/>
          <a:stretch/>
        </p:blipFill>
        <p:spPr>
          <a:xfrm>
            <a:off x="3756752" y="910897"/>
            <a:ext cx="4487248" cy="2172363"/>
          </a:xfrm>
          <a:prstGeom prst="rect">
            <a:avLst/>
          </a:prstGeom>
        </p:spPr>
      </p:pic>
      <p:sp>
        <p:nvSpPr>
          <p:cNvPr id="10" name="Google Shape;372;p16">
            <a:extLst>
              <a:ext uri="{FF2B5EF4-FFF2-40B4-BE49-F238E27FC236}">
                <a16:creationId xmlns:a16="http://schemas.microsoft.com/office/drawing/2014/main" id="{6E3A26B0-9B55-4C2A-88AF-08BD9CCD7135}"/>
              </a:ext>
            </a:extLst>
          </p:cNvPr>
          <p:cNvSpPr txBox="1">
            <a:spLocks/>
          </p:cNvSpPr>
          <p:nvPr/>
        </p:nvSpPr>
        <p:spPr>
          <a:xfrm>
            <a:off x="2268291" y="132949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000" dirty="0">
                <a:solidFill>
                  <a:srgbClr val="00B0F0"/>
                </a:solidFill>
                <a:latin typeface="Nixie One" panose="020B0604020202020204" charset="0"/>
              </a:rPr>
              <a:t>Bluetooth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9" name="Image 8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D18FC278-933B-4F6E-8E32-844AB694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3101735" y="186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Algorithme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361507" y="2571750"/>
            <a:ext cx="2445558" cy="168257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Connexion à Bluetooth Electronics via le module Bluetooth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527577" y="2571750"/>
            <a:ext cx="2522890" cy="168257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Réception de l’information envoyée par Bluetooth Electronics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807701" y="2571750"/>
            <a:ext cx="2522890" cy="168257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Traitement de l’information suivant le message reçu (quel moteur s’allume ou s’éteint).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298</Words>
  <Application>Microsoft Office PowerPoint</Application>
  <PresentationFormat>Affichage à l'écran (16:9)</PresentationFormat>
  <Paragraphs>62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Nixie One</vt:lpstr>
      <vt:lpstr>Arial</vt:lpstr>
      <vt:lpstr>Helvetica Neue</vt:lpstr>
      <vt:lpstr>Muli</vt:lpstr>
      <vt:lpstr>Imogen template</vt:lpstr>
      <vt:lpstr>PolyZeppelin</vt:lpstr>
      <vt:lpstr>Pourquoi ce projet?</vt:lpstr>
      <vt:lpstr>Comparaison: Cahier des charges / Rendu final</vt:lpstr>
      <vt:lpstr>Vision globale</vt:lpstr>
      <vt:lpstr>Le zeppelin</vt:lpstr>
      <vt:lpstr>Nacelle: avant et après (fablab)</vt:lpstr>
      <vt:lpstr>Composants</vt:lpstr>
      <vt:lpstr>Présentation PowerPoint</vt:lpstr>
      <vt:lpstr>Algorithme</vt:lpstr>
      <vt:lpstr>Difficultés rencontrées</vt:lpstr>
      <vt:lpstr>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PolyZeppelin</dc:title>
  <dc:creator>Julien</dc:creator>
  <cp:lastModifiedBy>Julien</cp:lastModifiedBy>
  <cp:revision>72</cp:revision>
  <dcterms:modified xsi:type="dcterms:W3CDTF">2019-03-10T21:04:50Z</dcterms:modified>
</cp:coreProperties>
</file>