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R</a:t>
            </a:r>
            <a:r>
              <a:rPr lang="en-US" dirty="0" smtClean="0"/>
              <a:t>oles and Independence of Testing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0"/>
            <a:ext cx="3352800" cy="533400"/>
          </a:xfrm>
        </p:spPr>
        <p:txBody>
          <a:bodyPr/>
          <a:lstStyle/>
          <a:p>
            <a:r>
              <a:rPr lang="en-US" dirty="0"/>
              <a:t>Stoimen Stoimenov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590500" cy="4001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QA Engineer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3711816" cy="1015663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SitefinityLeads,SitefinityTeam6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 descr="http://www.pstestware.com/data/images/Test%20Organis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53" y="4536059"/>
            <a:ext cx="3810000" cy="158115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ybertestassociation.org/images/computer_20network_hlt9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135098" cy="1600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leader</a:t>
            </a:r>
            <a:r>
              <a:rPr lang="en-US" dirty="0"/>
              <a:t>) should have knowledge and experience in the fields </a:t>
            </a:r>
            <a:r>
              <a:rPr lang="en-US" dirty="0" smtClean="0"/>
              <a:t>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</a:t>
            </a:r>
            <a:r>
              <a:rPr lang="en-US" dirty="0" smtClean="0"/>
              <a:t>uality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ersonnel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6" name="Picture 4" descr="http://images.hitfix.com/photos/185705/New_Release_Braveheart_article_story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6400" y="4191000"/>
            <a:ext cx="2964357" cy="195502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tasks may include:</a:t>
            </a:r>
          </a:p>
          <a:p>
            <a:pPr lvl="1"/>
            <a:r>
              <a:rPr lang="en-US" dirty="0" smtClean="0"/>
              <a:t>Writing or reviewing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policy </a:t>
            </a:r>
            <a:r>
              <a:rPr lang="en-US" dirty="0" smtClean="0"/>
              <a:t>of the organization</a:t>
            </a:r>
          </a:p>
          <a:p>
            <a:pPr lvl="1"/>
            <a:r>
              <a:rPr lang="en-US" dirty="0"/>
              <a:t>Writing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strategy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</a:t>
            </a:r>
          </a:p>
          <a:p>
            <a:pPr lvl="1"/>
            <a:r>
              <a:rPr lang="en-US" dirty="0"/>
              <a:t>Representing the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suitable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monitoring</a:t>
            </a:r>
            <a:r>
              <a:rPr lang="en-US" dirty="0"/>
              <a:t> the test </a:t>
            </a:r>
            <a:r>
              <a:rPr lang="en-US" dirty="0" smtClean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Manager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Introducing suitable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</a:t>
            </a:r>
            <a:r>
              <a:rPr lang="en-US" dirty="0"/>
              <a:t>the quality </a:t>
            </a:r>
            <a:r>
              <a:rPr lang="en-US" dirty="0" smtClean="0"/>
              <a:t>of the </a:t>
            </a:r>
            <a:r>
              <a:rPr lang="en-US" dirty="0"/>
              <a:t>testing and the </a:t>
            </a:r>
            <a:r>
              <a:rPr lang="en-US" dirty="0" smtClean="0"/>
              <a:t>product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</a:t>
            </a:r>
            <a:r>
              <a:rPr lang="en-US" dirty="0" smtClean="0"/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training</a:t>
            </a:r>
            <a:r>
              <a:rPr lang="en-US" dirty="0" smtClean="0"/>
              <a:t>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Deciding </a:t>
            </a:r>
            <a:r>
              <a:rPr lang="en-US" dirty="0"/>
              <a:t>about the implementation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Planning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Writing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summary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analyst</a:t>
            </a:r>
            <a:r>
              <a:rPr lang="en-US" dirty="0" smtClean="0"/>
              <a:t>) </a:t>
            </a:r>
            <a:r>
              <a:rPr lang="en-US" dirty="0"/>
              <a:t>should have knowledge and experience in the fields of: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oftware engineering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pecification </a:t>
            </a:r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freelancewebsitedesigner.org/images/freelance-website-designe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300502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Designer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tasks may include: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Based on </a:t>
            </a:r>
            <a:r>
              <a:rPr lang="en-US" dirty="0" smtClean="0"/>
              <a:t>analyzing</a:t>
            </a:r>
            <a:r>
              <a:rPr lang="en-US" dirty="0"/>
              <a:t>, reviewing, and assessing user requirements, specifications, </a:t>
            </a:r>
            <a:r>
              <a:rPr lang="en-US" dirty="0" smtClean="0"/>
              <a:t>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Preparing and acquiring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 descr="http://www.bigcommerce.com/ecommerce-blog/wp-content/uploads/2011/02/MaskToy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600200" cy="16002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automation expert </a:t>
            </a:r>
            <a:r>
              <a:rPr lang="en-US" dirty="0" smtClean="0"/>
              <a:t>should </a:t>
            </a:r>
            <a:r>
              <a:rPr lang="en-US" dirty="0"/>
              <a:t>have knowledge and experience in the fields of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tools and </a:t>
            </a:r>
            <a:r>
              <a:rPr lang="en-US" dirty="0" smtClean="0"/>
              <a:t>script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43667"/>
            <a:ext cx="2674982" cy="22862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administrators are engaged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installing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administration knowledge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Often coordinate with system administrators and network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1752600" cy="18513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61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Testers need to be competent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reporting </a:t>
            </a:r>
            <a:r>
              <a:rPr lang="en-US" dirty="0" smtClean="0"/>
              <a:t>which requires knowledge 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basics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Testing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Understanding the test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42" name="Picture 2" descr="http://4.bp.blogspot.com/_ETL9z5QkMTY/TH0k-TK7AMI/AAAAAAAAACY/fOIJv4XXD8E/s1600/clipart_of_25029_smjpg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981200" cy="19812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9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Typical tester tasks may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Reviewing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tools</a:t>
            </a:r>
            <a:r>
              <a:rPr lang="en-US" dirty="0"/>
              <a:t> and test monitoring </a:t>
            </a:r>
            <a:r>
              <a:rPr lang="en-US" dirty="0" smtClean="0"/>
              <a:t>tools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</a:t>
            </a:r>
            <a:r>
              <a:rPr lang="en-US" dirty="0"/>
              <a:t> and logging </a:t>
            </a:r>
            <a:r>
              <a:rPr lang="en-US" dirty="0" smtClean="0"/>
              <a:t>tests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Evaluating</a:t>
            </a:r>
            <a:r>
              <a:rPr lang="en-US" dirty="0" smtClean="0"/>
              <a:t> results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ocumenting</a:t>
            </a:r>
            <a:r>
              <a:rPr lang="en-US" dirty="0" smtClean="0"/>
              <a:t> results </a:t>
            </a:r>
            <a:r>
              <a:rPr lang="en-US" dirty="0"/>
              <a:t>and </a:t>
            </a:r>
            <a:r>
              <a:rPr lang="en-US" dirty="0" smtClean="0"/>
              <a:t>deviations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76800"/>
            <a:ext cx="1908229" cy="17145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ISTQB certification can offer?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Prepares for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tester</a:t>
            </a:r>
            <a:r>
              <a:rPr lang="en-US" dirty="0" smtClean="0"/>
              <a:t>" role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Prepares for the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designer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</a:t>
            </a:r>
            <a:r>
              <a:rPr lang="en-US" dirty="0" smtClean="0"/>
              <a:t>" roles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30736"/>
            <a:ext cx="1883013" cy="27319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6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Organization and </a:t>
            </a:r>
            <a:r>
              <a:rPr lang="en-US" dirty="0" smtClean="0"/>
              <a:t>Independence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Benefits and </a:t>
            </a:r>
            <a:r>
              <a:rPr lang="en-US" dirty="0" smtClean="0"/>
              <a:t>Drawbacks </a:t>
            </a:r>
            <a:r>
              <a:rPr lang="en-US" dirty="0"/>
              <a:t>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Levels of Test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Roles And Qualification Profiles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</a:t>
            </a:r>
            <a:r>
              <a:rPr lang="en-US" dirty="0"/>
              <a:t>of the Test Leader and </a:t>
            </a:r>
            <a:r>
              <a:rPr lang="en-US" dirty="0" smtClean="0"/>
              <a:t>Tester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Leader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Tester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647265" cy="1600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Social competence is also important for a test specialist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Ability to work in a team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Diplomatic attitude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Critical thinking (skepticism)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Persistence and </a:t>
            </a:r>
            <a:r>
              <a:rPr lang="en-US" dirty="0" smtClean="0"/>
              <a:t>poise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2206356" cy="2216206"/>
          </a:xfrm>
          <a:prstGeom prst="roundRect">
            <a:avLst>
              <a:gd name="adj" fmla="val 9278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0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Organization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00201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Organization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www.tobyelwin.com/wp-content/uploads/2010/07/leveraging-social-medi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267200" cy="2842287"/>
          </a:xfrm>
          <a:prstGeom prst="roundRect">
            <a:avLst>
              <a:gd name="adj" fmla="val 1144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Benefits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n independent tester: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unbiased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Sees </a:t>
            </a:r>
            <a:r>
              <a:rPr lang="en-US" dirty="0"/>
              <a:t>other and different defects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verify (implicit) assumptions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M</a:t>
            </a:r>
            <a:r>
              <a:rPr lang="en-US" dirty="0" smtClean="0"/>
              <a:t>ade </a:t>
            </a:r>
            <a:r>
              <a:rPr lang="en-US" dirty="0"/>
              <a:t>by developers during </a:t>
            </a:r>
            <a:r>
              <a:rPr lang="en-US" dirty="0" smtClean="0"/>
              <a:t>specification </a:t>
            </a:r>
            <a:r>
              <a:rPr lang="en-US" dirty="0"/>
              <a:t>and implementation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0"/>
            <a:ext cx="1746250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Drawbacks </a:t>
            </a:r>
            <a:br>
              <a:rPr lang="en-US" dirty="0" smtClean="0"/>
            </a:br>
            <a:r>
              <a:rPr lang="en-US" dirty="0" smtClean="0"/>
              <a:t>of Independent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Independence of testing has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lack of communication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Interpersonal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Isolation </a:t>
            </a:r>
            <a:r>
              <a:rPr lang="en-US" dirty="0"/>
              <a:t>from the broader </a:t>
            </a:r>
            <a:r>
              <a:rPr lang="en-US" dirty="0" smtClean="0"/>
              <a:t>(business)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testing may become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be blamed </a:t>
            </a:r>
            <a:r>
              <a:rPr lang="en-US" dirty="0"/>
              <a:t>for delays in release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Developers may lose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sense of responsibility </a:t>
            </a:r>
            <a:r>
              <a:rPr lang="en-US" dirty="0"/>
              <a:t>for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dirty="0"/>
              <a:t> independent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evelopers </a:t>
            </a:r>
            <a:r>
              <a:rPr lang="en-US" dirty="0"/>
              <a:t>test their own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might test </a:t>
            </a:r>
            <a:r>
              <a:rPr lang="en-US" dirty="0"/>
              <a:t>each other's programs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within the development teams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team </a:t>
            </a:r>
            <a:r>
              <a:rPr lang="en-US" dirty="0"/>
              <a:t>or group within the </a:t>
            </a:r>
            <a:r>
              <a:rPr lang="en-US" dirty="0" smtClean="0"/>
              <a:t>organization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eporting </a:t>
            </a:r>
            <a:r>
              <a:rPr lang="en-US" dirty="0"/>
              <a:t>to project management or </a:t>
            </a:r>
            <a:r>
              <a:rPr lang="en-US" dirty="0" smtClean="0"/>
              <a:t>executive </a:t>
            </a:r>
            <a:r>
              <a:rPr lang="en-US" dirty="0"/>
              <a:t>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 </a:t>
            </a:r>
            <a:r>
              <a:rPr lang="en-US" dirty="0" smtClean="0"/>
              <a:t>Independence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testers</a:t>
            </a:r>
            <a:r>
              <a:rPr lang="en-US" dirty="0"/>
              <a:t> from the business organization or user </a:t>
            </a:r>
            <a:r>
              <a:rPr lang="en-US" dirty="0" smtClean="0"/>
              <a:t>community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specialists </a:t>
            </a:r>
            <a:r>
              <a:rPr lang="en-US" dirty="0"/>
              <a:t>for specific test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/>
              <a:t>usability testers, security testers or </a:t>
            </a:r>
            <a:r>
              <a:rPr lang="en-US" dirty="0" smtClean="0"/>
              <a:t>certification testers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Independent testers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outsourced</a:t>
            </a:r>
            <a:r>
              <a:rPr lang="en-US" dirty="0"/>
              <a:t> or external to the </a:t>
            </a:r>
            <a:r>
              <a:rPr lang="en-US" dirty="0" smtClean="0"/>
              <a:t>organization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Might be a separate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</a:t>
            </a:r>
            <a:r>
              <a:rPr lang="en-US" dirty="0" smtClean="0"/>
              <a:t>Choose Which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test level is an important factor for choosing a model of test independence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Testing should be performed in close conjunction with the development 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Integration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Higher independence is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 testing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Independence </a:t>
            </a:r>
            <a:r>
              <a:rPr lang="en-US" dirty="0"/>
              <a:t>from the development is crucial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/>
              <a:t>Testing Roles </a:t>
            </a:r>
            <a:r>
              <a:rPr lang="en-US" dirty="0"/>
              <a:t>And Qualification </a:t>
            </a:r>
            <a:r>
              <a:rPr lang="en-US" dirty="0" smtClean="0"/>
              <a:t>Profiles</a:t>
            </a:r>
            <a:endParaRPr lang="en-US" dirty="0"/>
          </a:p>
        </p:txBody>
      </p:sp>
      <p:pic>
        <p:nvPicPr>
          <p:cNvPr id="2052" name="Picture 4" descr="http://www.executiveconsultinginc.com/resources/organization-al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620000" cy="291465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0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216</TotalTime>
  <Words>630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 Theme</vt:lpstr>
      <vt:lpstr>Test Organization</vt:lpstr>
      <vt:lpstr>Table of Contents</vt:lpstr>
      <vt:lpstr>Test Organization and Independence</vt:lpstr>
      <vt:lpstr>Benefits  of Independent Testing</vt:lpstr>
      <vt:lpstr>Drawbacks  of Independent Testing</vt:lpstr>
      <vt:lpstr>Levels of Test Independence</vt:lpstr>
      <vt:lpstr>Levels of Test Independence (2)</vt:lpstr>
      <vt:lpstr>When to Choose Which Model </vt:lpstr>
      <vt:lpstr>Testing Roles And Qualification Profiles</vt:lpstr>
      <vt:lpstr>Test Manager</vt:lpstr>
      <vt:lpstr>Test Manager (2)</vt:lpstr>
      <vt:lpstr>Test Manager (3)</vt:lpstr>
      <vt:lpstr>Test Designer</vt:lpstr>
      <vt:lpstr>Test Designer (2)</vt:lpstr>
      <vt:lpstr>Test Automator</vt:lpstr>
      <vt:lpstr>Test Administrator</vt:lpstr>
      <vt:lpstr>Tester</vt:lpstr>
      <vt:lpstr>Tester (2)</vt:lpstr>
      <vt:lpstr>Certification</vt:lpstr>
      <vt:lpstr>Social Skills</vt:lpstr>
      <vt:lpstr>Test Organization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Stoimen</cp:lastModifiedBy>
  <cp:revision>7</cp:revision>
  <dcterms:created xsi:type="dcterms:W3CDTF">2013-02-05T10:45:40Z</dcterms:created>
  <dcterms:modified xsi:type="dcterms:W3CDTF">2013-05-22T20:22:31Z</dcterms:modified>
</cp:coreProperties>
</file>