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8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08D53-4509-4E54-BC6C-5011538275A7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2014B-559F-48F8-85B8-9D74EC85D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6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4735B-FB61-4802-B478-497C71431DE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0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4735B-FB61-4802-B478-497C71431DE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85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1E62C-2A45-427A-86DB-E87FCDA08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4262C-4EDA-4B0B-97DC-19FFF2EF2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9E09DA-B6FF-4487-87A9-EB3720D9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C02FAE-CB6E-4142-B8E9-6DDC22C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CD2ADF-CCF4-4BC9-94E6-839E6062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8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6A290-962C-4290-94C2-D8D94982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55525-4601-430D-951F-03EDAE763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6F83D-40F1-44C8-AE85-839D7467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15525-5768-43A5-91DC-81713543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766ABF-DC1F-4D3B-9BA2-CBD4471A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9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AE7DBF-ECA5-4585-85DF-44C9CFC5F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A0131C-22E4-41D9-8C36-E029DEF42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50562-8B80-41C9-B89B-8778D924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36D433-0BA0-4CE0-B29F-05FD52CC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A6BA2-2D0C-48D7-873B-936118C2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FB206-3B75-4CBF-AAC1-59B53159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97469-5EDD-4659-9441-066D3A90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E2A3D-9308-445C-81BD-D126CA8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838B7F-4696-4FDE-9022-68A4E5D5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420DE-58A9-4608-883B-4979B1AC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F3638-93CD-4FF5-88D6-D5991DA2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978F8-3028-4C2F-8772-62033372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5BB1-F2D2-4809-8B9D-0999E3EE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0B462-FDEE-4C63-BF31-F5D19678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FBB40-F8DB-4085-A9CE-061C88CB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88B7-0FBF-4315-A73D-CAF3803E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B065C-3A85-46B0-A12D-64AB89CEB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47C8FC-48E0-400E-B0EF-15DED66FD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A0EA-6341-4623-A1F8-E95181DA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23862C-E6C0-4BBD-BAF2-0CD5DA8D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85507A-352D-45E0-A741-95C9A39C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1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92FC7-32BA-4BD1-9B0C-4562C452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D846D4-B5B7-4040-84F0-E525BBDD2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D48C77-E1E4-4423-89AD-0730BB3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7F5750-B310-424F-B4FD-C1644534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A410FF-EF77-4C91-A801-7CEC12638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FE5FCB-3168-4A57-9BD2-0095F769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BA7C4D-D5A1-4F31-B3BE-D4D6501F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511225-0596-4E1C-B40B-22760526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64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670B6-3FE4-430B-80BE-3790E099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F0DFC8-5AC2-406D-9E13-56A29485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105F88-7C63-4C6D-B400-18510A4B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7CC268-0B8B-4D61-AC9C-6C8DD7E0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B6E423-761D-47F0-8456-02FD58D8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97C5B1-FFA8-471B-9F09-B6157086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A26F8A-92A9-40A1-A84B-85865D75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89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6A29B-834A-469B-BF65-E4453B81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2E8CC-6DD3-4149-BBCB-564AE997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E279B4-0B42-4642-AFD3-370E77CE3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CF5B5E-F3CA-4104-BEFA-2D65D4CB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355EC-E0E7-43FC-9D62-6C7FE53D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F8BE70-58A5-46FD-801B-D8061BFD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73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77174-A51C-4978-8A55-77AA3136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CD619-7DD2-4BD7-9A6C-0912CAC8D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2B393E-2D20-49DA-B503-41FC46D3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5E078A-7F3A-4A21-A3DC-B4D748E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262DE3-5203-4C3C-97A8-EE810617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572BBB-CAF3-4C66-8419-5CBBD324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09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63E74-CF22-4809-9A88-23B5C498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1DB62-05B1-4E4C-B152-F4186B3A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9F262C-619E-4465-AE9D-617E4CF84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AD295-1180-4634-8F5D-5F81C52CAB4E}" type="datetimeFigureOut">
              <a:rPr lang="ru-RU" smtClean="0"/>
              <a:t>02.07.2018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73C86-A7D5-4D3D-AB1A-6157673F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7CC8CD-319E-4F78-90D3-34EBD0F3E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342D-693D-4C3C-8962-3924EE46B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B50546E0-299D-46C7-8BB9-D91F111FD1D6}"/>
              </a:ext>
            </a:extLst>
          </p:cNvPr>
          <p:cNvGrpSpPr/>
          <p:nvPr/>
        </p:nvGrpSpPr>
        <p:grpSpPr>
          <a:xfrm>
            <a:off x="2118622" y="1552967"/>
            <a:ext cx="7954755" cy="3752065"/>
            <a:chOff x="1531481" y="797677"/>
            <a:chExt cx="7954755" cy="3752065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7E28DE4A-811A-47CF-AC84-15C24B76E667}"/>
                </a:ext>
              </a:extLst>
            </p:cNvPr>
            <p:cNvGrpSpPr/>
            <p:nvPr/>
          </p:nvGrpSpPr>
          <p:grpSpPr>
            <a:xfrm>
              <a:off x="5470952" y="797677"/>
              <a:ext cx="3444535" cy="861775"/>
              <a:chOff x="3091970" y="2441516"/>
              <a:chExt cx="3444535" cy="861775"/>
            </a:xfrm>
          </p:grpSpPr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74AD0757-7A74-4FC5-9B92-D4DD687A202F}"/>
                  </a:ext>
                </a:extLst>
              </p:cNvPr>
              <p:cNvGrpSpPr/>
              <p:nvPr/>
            </p:nvGrpSpPr>
            <p:grpSpPr>
              <a:xfrm>
                <a:off x="3551339" y="3087848"/>
                <a:ext cx="2544661" cy="1"/>
                <a:chOff x="1417739" y="2273417"/>
                <a:chExt cx="4228052" cy="1"/>
              </a:xfrm>
            </p:grpSpPr>
            <p:cxnSp>
              <p:nvCxnSpPr>
                <p:cNvPr id="7" name="Прямая соединительная линия 6">
                  <a:extLst>
                    <a:ext uri="{FF2B5EF4-FFF2-40B4-BE49-F238E27FC236}">
                      <a16:creationId xmlns:a16="http://schemas.microsoft.com/office/drawing/2014/main" id="{D7F5F897-3FDA-4A1A-BB16-6268F227A0D3}"/>
                    </a:ext>
                  </a:extLst>
                </p:cNvPr>
                <p:cNvCxnSpPr/>
                <p:nvPr/>
              </p:nvCxnSpPr>
              <p:spPr>
                <a:xfrm>
                  <a:off x="1417739" y="2273417"/>
                  <a:ext cx="422805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82199CAD-E139-4754-A213-ED2764513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44348" y="2273417"/>
                  <a:ext cx="2181138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7C3FF93-9B8F-42E7-9A4E-D1AA7F53967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1970" y="2872404"/>
                    <a:ext cx="42126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7C3FF93-9B8F-42E7-9A4E-D1AA7F5396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1970" y="2872404"/>
                    <a:ext cx="421269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7F6647-03AE-4F98-AC73-7F6A9ADF139A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2872403"/>
                    <a:ext cx="44050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7F6647-03AE-4F98-AC73-7F6A9ADF1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2872403"/>
                    <a:ext cx="440505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4B2D30C-DB1A-4E70-A8F1-94D14BDE5FD8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915" y="2441516"/>
                    <a:ext cx="64350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4B2D30C-DB1A-4E70-A8F1-94D14BDE5F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1915" y="2441516"/>
                    <a:ext cx="643509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42B1927-DDFE-43C4-84E8-33E8A8B6C010}"/>
                    </a:ext>
                  </a:extLst>
                </p:cNvPr>
                <p:cNvSpPr txBox="1"/>
                <p:nvPr/>
              </p:nvSpPr>
              <p:spPr>
                <a:xfrm>
                  <a:off x="1980088" y="926912"/>
                  <a:ext cx="2327176" cy="6033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42B1927-DDFE-43C4-84E8-33E8A8B6C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088" y="926912"/>
                  <a:ext cx="2327176" cy="6033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254FF8-650C-4790-B080-78CC57269B68}"/>
                    </a:ext>
                  </a:extLst>
                </p:cNvPr>
                <p:cNvSpPr txBox="1"/>
                <p:nvPr/>
              </p:nvSpPr>
              <p:spPr>
                <a:xfrm>
                  <a:off x="1531481" y="3227422"/>
                  <a:ext cx="3228833" cy="603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a14:m>
                  <a:r>
                    <a:rPr lang="en-US" sz="36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254FF8-650C-4790-B080-78CC57269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481" y="3227422"/>
                  <a:ext cx="3228833" cy="6036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C041C3A8-38C1-436E-9465-79B469670749}"/>
                </a:ext>
              </a:extLst>
            </p:cNvPr>
            <p:cNvGrpSpPr/>
            <p:nvPr/>
          </p:nvGrpSpPr>
          <p:grpSpPr>
            <a:xfrm>
              <a:off x="5039964" y="2462089"/>
              <a:ext cx="4446272" cy="2087653"/>
              <a:chOff x="4415425" y="2385174"/>
              <a:chExt cx="4446272" cy="2087653"/>
            </a:xfrm>
          </p:grpSpPr>
          <p:grpSp>
            <p:nvGrpSpPr>
              <p:cNvPr id="56" name="Группа 55">
                <a:extLst>
                  <a:ext uri="{FF2B5EF4-FFF2-40B4-BE49-F238E27FC236}">
                    <a16:creationId xmlns:a16="http://schemas.microsoft.com/office/drawing/2014/main" id="{C029143F-9F5F-418A-9C0B-661EB8F39612}"/>
                  </a:ext>
                </a:extLst>
              </p:cNvPr>
              <p:cNvGrpSpPr/>
              <p:nvPr/>
            </p:nvGrpSpPr>
            <p:grpSpPr>
              <a:xfrm>
                <a:off x="4415425" y="2385174"/>
                <a:ext cx="4446272" cy="2087653"/>
                <a:chOff x="4474068" y="1793611"/>
                <a:chExt cx="4446272" cy="2087653"/>
              </a:xfrm>
            </p:grpSpPr>
            <p:grpSp>
              <p:nvGrpSpPr>
                <p:cNvPr id="51" name="Группа 50">
                  <a:extLst>
                    <a:ext uri="{FF2B5EF4-FFF2-40B4-BE49-F238E27FC236}">
                      <a16:creationId xmlns:a16="http://schemas.microsoft.com/office/drawing/2014/main" id="{DE1FCBC8-AF35-4DDE-AA99-F317F8EA1478}"/>
                    </a:ext>
                  </a:extLst>
                </p:cNvPr>
                <p:cNvGrpSpPr/>
                <p:nvPr/>
              </p:nvGrpSpPr>
              <p:grpSpPr>
                <a:xfrm>
                  <a:off x="4914573" y="2138363"/>
                  <a:ext cx="3526096" cy="1399893"/>
                  <a:chOff x="4307264" y="1890713"/>
                  <a:chExt cx="4505609" cy="1788769"/>
                </a:xfrm>
              </p:grpSpPr>
              <p:sp>
                <p:nvSpPr>
                  <p:cNvPr id="26" name="Полилиния: фигура 25">
                    <a:extLst>
                      <a:ext uri="{FF2B5EF4-FFF2-40B4-BE49-F238E27FC236}">
                        <a16:creationId xmlns:a16="http://schemas.microsoft.com/office/drawing/2014/main" id="{30F22130-50B2-4352-854F-1914EFB911C2}"/>
                      </a:ext>
                    </a:extLst>
                  </p:cNvPr>
                  <p:cNvSpPr/>
                  <p:nvPr/>
                </p:nvSpPr>
                <p:spPr>
                  <a:xfrm>
                    <a:off x="6560069" y="2579916"/>
                    <a:ext cx="636646" cy="478544"/>
                  </a:xfrm>
                  <a:custGeom>
                    <a:avLst/>
                    <a:gdLst>
                      <a:gd name="connsiteX0" fmla="*/ 0 w 3710940"/>
                      <a:gd name="connsiteY0" fmla="*/ 479017 h 799063"/>
                      <a:gd name="connsiteX1" fmla="*/ 502920 w 3710940"/>
                      <a:gd name="connsiteY1" fmla="*/ 37057 h 799063"/>
                      <a:gd name="connsiteX2" fmla="*/ 1158240 w 3710940"/>
                      <a:gd name="connsiteY2" fmla="*/ 799057 h 799063"/>
                      <a:gd name="connsiteX3" fmla="*/ 1821180 w 3710940"/>
                      <a:gd name="connsiteY3" fmla="*/ 21817 h 799063"/>
                      <a:gd name="connsiteX4" fmla="*/ 2644140 w 3710940"/>
                      <a:gd name="connsiteY4" fmla="*/ 799057 h 799063"/>
                      <a:gd name="connsiteX5" fmla="*/ 3223260 w 3710940"/>
                      <a:gd name="connsiteY5" fmla="*/ 6577 h 799063"/>
                      <a:gd name="connsiteX6" fmla="*/ 3710940 w 3710940"/>
                      <a:gd name="connsiteY6" fmla="*/ 486637 h 799063"/>
                      <a:gd name="connsiteX0" fmla="*/ 0 w 3710940"/>
                      <a:gd name="connsiteY0" fmla="*/ 479017 h 799063"/>
                      <a:gd name="connsiteX1" fmla="*/ 502920 w 3710940"/>
                      <a:gd name="connsiteY1" fmla="*/ 37057 h 799063"/>
                      <a:gd name="connsiteX2" fmla="*/ 1158240 w 3710940"/>
                      <a:gd name="connsiteY2" fmla="*/ 799057 h 799063"/>
                      <a:gd name="connsiteX3" fmla="*/ 1821180 w 3710940"/>
                      <a:gd name="connsiteY3" fmla="*/ 21817 h 799063"/>
                      <a:gd name="connsiteX4" fmla="*/ 2644140 w 3710940"/>
                      <a:gd name="connsiteY4" fmla="*/ 799057 h 799063"/>
                      <a:gd name="connsiteX5" fmla="*/ 3223260 w 3710940"/>
                      <a:gd name="connsiteY5" fmla="*/ 6577 h 799063"/>
                      <a:gd name="connsiteX6" fmla="*/ 3710940 w 3710940"/>
                      <a:gd name="connsiteY6" fmla="*/ 486637 h 799063"/>
                      <a:gd name="connsiteX0" fmla="*/ 0 w 3710940"/>
                      <a:gd name="connsiteY0" fmla="*/ 472507 h 792553"/>
                      <a:gd name="connsiteX1" fmla="*/ 502920 w 3710940"/>
                      <a:gd name="connsiteY1" fmla="*/ 30547 h 792553"/>
                      <a:gd name="connsiteX2" fmla="*/ 1158240 w 3710940"/>
                      <a:gd name="connsiteY2" fmla="*/ 792547 h 792553"/>
                      <a:gd name="connsiteX3" fmla="*/ 1821180 w 3710940"/>
                      <a:gd name="connsiteY3" fmla="*/ 15307 h 792553"/>
                      <a:gd name="connsiteX4" fmla="*/ 2644140 w 3710940"/>
                      <a:gd name="connsiteY4" fmla="*/ 792547 h 792553"/>
                      <a:gd name="connsiteX5" fmla="*/ 3223260 w 3710940"/>
                      <a:gd name="connsiteY5" fmla="*/ 67 h 792553"/>
                      <a:gd name="connsiteX6" fmla="*/ 3710940 w 3710940"/>
                      <a:gd name="connsiteY6" fmla="*/ 480127 h 792553"/>
                      <a:gd name="connsiteX0" fmla="*/ 0 w 3710940"/>
                      <a:gd name="connsiteY0" fmla="*/ 482028 h 802084"/>
                      <a:gd name="connsiteX1" fmla="*/ 502920 w 3710940"/>
                      <a:gd name="connsiteY1" fmla="*/ 40068 h 802084"/>
                      <a:gd name="connsiteX2" fmla="*/ 1158240 w 3710940"/>
                      <a:gd name="connsiteY2" fmla="*/ 802068 h 802084"/>
                      <a:gd name="connsiteX3" fmla="*/ 1821180 w 3710940"/>
                      <a:gd name="connsiteY3" fmla="*/ 24828 h 802084"/>
                      <a:gd name="connsiteX4" fmla="*/ 2644140 w 3710940"/>
                      <a:gd name="connsiteY4" fmla="*/ 802068 h 802084"/>
                      <a:gd name="connsiteX5" fmla="*/ 3315335 w 3710940"/>
                      <a:gd name="connsiteY5" fmla="*/ 63 h 802084"/>
                      <a:gd name="connsiteX6" fmla="*/ 3710940 w 3710940"/>
                      <a:gd name="connsiteY6" fmla="*/ 489648 h 802084"/>
                      <a:gd name="connsiteX0" fmla="*/ 0 w 3710940"/>
                      <a:gd name="connsiteY0" fmla="*/ 488462 h 811693"/>
                      <a:gd name="connsiteX1" fmla="*/ 502920 w 3710940"/>
                      <a:gd name="connsiteY1" fmla="*/ 46502 h 811693"/>
                      <a:gd name="connsiteX2" fmla="*/ 1158240 w 3710940"/>
                      <a:gd name="connsiteY2" fmla="*/ 808502 h 811693"/>
                      <a:gd name="connsiteX3" fmla="*/ 1821180 w 3710940"/>
                      <a:gd name="connsiteY3" fmla="*/ 31262 h 811693"/>
                      <a:gd name="connsiteX4" fmla="*/ 2771140 w 3710940"/>
                      <a:gd name="connsiteY4" fmla="*/ 811677 h 811693"/>
                      <a:gd name="connsiteX5" fmla="*/ 3315335 w 3710940"/>
                      <a:gd name="connsiteY5" fmla="*/ 6497 h 811693"/>
                      <a:gd name="connsiteX6" fmla="*/ 3710940 w 3710940"/>
                      <a:gd name="connsiteY6" fmla="*/ 496082 h 811693"/>
                      <a:gd name="connsiteX0" fmla="*/ 0 w 3710940"/>
                      <a:gd name="connsiteY0" fmla="*/ 488462 h 811683"/>
                      <a:gd name="connsiteX1" fmla="*/ 502920 w 3710940"/>
                      <a:gd name="connsiteY1" fmla="*/ 46502 h 811683"/>
                      <a:gd name="connsiteX2" fmla="*/ 1158240 w 3710940"/>
                      <a:gd name="connsiteY2" fmla="*/ 808502 h 811683"/>
                      <a:gd name="connsiteX3" fmla="*/ 2243455 w 3710940"/>
                      <a:gd name="connsiteY3" fmla="*/ 21737 h 811683"/>
                      <a:gd name="connsiteX4" fmla="*/ 2771140 w 3710940"/>
                      <a:gd name="connsiteY4" fmla="*/ 811677 h 811683"/>
                      <a:gd name="connsiteX5" fmla="*/ 3315335 w 3710940"/>
                      <a:gd name="connsiteY5" fmla="*/ 6497 h 811683"/>
                      <a:gd name="connsiteX6" fmla="*/ 3710940 w 3710940"/>
                      <a:gd name="connsiteY6" fmla="*/ 496082 h 811683"/>
                      <a:gd name="connsiteX0" fmla="*/ 0 w 3710940"/>
                      <a:gd name="connsiteY0" fmla="*/ 488462 h 811683"/>
                      <a:gd name="connsiteX1" fmla="*/ 502920 w 3710940"/>
                      <a:gd name="connsiteY1" fmla="*/ 46502 h 811683"/>
                      <a:gd name="connsiteX2" fmla="*/ 1720215 w 3710940"/>
                      <a:gd name="connsiteY2" fmla="*/ 808502 h 811683"/>
                      <a:gd name="connsiteX3" fmla="*/ 2243455 w 3710940"/>
                      <a:gd name="connsiteY3" fmla="*/ 21737 h 811683"/>
                      <a:gd name="connsiteX4" fmla="*/ 2771140 w 3710940"/>
                      <a:gd name="connsiteY4" fmla="*/ 811677 h 811683"/>
                      <a:gd name="connsiteX5" fmla="*/ 3315335 w 3710940"/>
                      <a:gd name="connsiteY5" fmla="*/ 6497 h 811683"/>
                      <a:gd name="connsiteX6" fmla="*/ 3710940 w 3710940"/>
                      <a:gd name="connsiteY6" fmla="*/ 496082 h 811683"/>
                      <a:gd name="connsiteX0" fmla="*/ 0 w 3208020"/>
                      <a:gd name="connsiteY0" fmla="*/ 46502 h 811683"/>
                      <a:gd name="connsiteX1" fmla="*/ 1217295 w 3208020"/>
                      <a:gd name="connsiteY1" fmla="*/ 808502 h 811683"/>
                      <a:gd name="connsiteX2" fmla="*/ 1740535 w 3208020"/>
                      <a:gd name="connsiteY2" fmla="*/ 21737 h 811683"/>
                      <a:gd name="connsiteX3" fmla="*/ 2268220 w 3208020"/>
                      <a:gd name="connsiteY3" fmla="*/ 811677 h 811683"/>
                      <a:gd name="connsiteX4" fmla="*/ 2812415 w 3208020"/>
                      <a:gd name="connsiteY4" fmla="*/ 6497 h 811683"/>
                      <a:gd name="connsiteX5" fmla="*/ 3208020 w 3208020"/>
                      <a:gd name="connsiteY5" fmla="*/ 496082 h 811683"/>
                      <a:gd name="connsiteX0" fmla="*/ 0 w 1990725"/>
                      <a:gd name="connsiteY0" fmla="*/ 808502 h 811683"/>
                      <a:gd name="connsiteX1" fmla="*/ 523240 w 1990725"/>
                      <a:gd name="connsiteY1" fmla="*/ 21737 h 811683"/>
                      <a:gd name="connsiteX2" fmla="*/ 1050925 w 1990725"/>
                      <a:gd name="connsiteY2" fmla="*/ 811677 h 811683"/>
                      <a:gd name="connsiteX3" fmla="*/ 1595120 w 1990725"/>
                      <a:gd name="connsiteY3" fmla="*/ 6497 h 811683"/>
                      <a:gd name="connsiteX4" fmla="*/ 1990725 w 1990725"/>
                      <a:gd name="connsiteY4" fmla="*/ 496082 h 811683"/>
                      <a:gd name="connsiteX0" fmla="*/ 0 w 1990725"/>
                      <a:gd name="connsiteY0" fmla="*/ 786766 h 802129"/>
                      <a:gd name="connsiteX1" fmla="*/ 523240 w 1990725"/>
                      <a:gd name="connsiteY1" fmla="*/ 1 h 802129"/>
                      <a:gd name="connsiteX2" fmla="*/ 1050925 w 1990725"/>
                      <a:gd name="connsiteY2" fmla="*/ 789941 h 802129"/>
                      <a:gd name="connsiteX3" fmla="*/ 1990725 w 1990725"/>
                      <a:gd name="connsiteY3" fmla="*/ 474346 h 802129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52"/>
                      <a:gd name="connsiteX1" fmla="*/ 523240 w 1050925"/>
                      <a:gd name="connsiteY1" fmla="*/ 1 h 789952"/>
                      <a:gd name="connsiteX2" fmla="*/ 1050925 w 1050925"/>
                      <a:gd name="connsiteY2" fmla="*/ 789941 h 789952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50925" h="789941">
                        <a:moveTo>
                          <a:pt x="0" y="786766"/>
                        </a:moveTo>
                        <a:cubicBezTo>
                          <a:pt x="290089" y="782639"/>
                          <a:pt x="348086" y="-528"/>
                          <a:pt x="523240" y="1"/>
                        </a:cubicBezTo>
                        <a:cubicBezTo>
                          <a:pt x="698394" y="530"/>
                          <a:pt x="822219" y="787084"/>
                          <a:pt x="1050925" y="7899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0" name="Полилиния: фигура 29">
                    <a:extLst>
                      <a:ext uri="{FF2B5EF4-FFF2-40B4-BE49-F238E27FC236}">
                        <a16:creationId xmlns:a16="http://schemas.microsoft.com/office/drawing/2014/main" id="{016CFE67-BFA8-4BF2-A594-18464176E5B2}"/>
                      </a:ext>
                    </a:extLst>
                  </p:cNvPr>
                  <p:cNvSpPr/>
                  <p:nvPr/>
                </p:nvSpPr>
                <p:spPr>
                  <a:xfrm>
                    <a:off x="5925346" y="2575611"/>
                    <a:ext cx="636646" cy="478544"/>
                  </a:xfrm>
                  <a:custGeom>
                    <a:avLst/>
                    <a:gdLst>
                      <a:gd name="connsiteX0" fmla="*/ 0 w 3710940"/>
                      <a:gd name="connsiteY0" fmla="*/ 479017 h 799063"/>
                      <a:gd name="connsiteX1" fmla="*/ 502920 w 3710940"/>
                      <a:gd name="connsiteY1" fmla="*/ 37057 h 799063"/>
                      <a:gd name="connsiteX2" fmla="*/ 1158240 w 3710940"/>
                      <a:gd name="connsiteY2" fmla="*/ 799057 h 799063"/>
                      <a:gd name="connsiteX3" fmla="*/ 1821180 w 3710940"/>
                      <a:gd name="connsiteY3" fmla="*/ 21817 h 799063"/>
                      <a:gd name="connsiteX4" fmla="*/ 2644140 w 3710940"/>
                      <a:gd name="connsiteY4" fmla="*/ 799057 h 799063"/>
                      <a:gd name="connsiteX5" fmla="*/ 3223260 w 3710940"/>
                      <a:gd name="connsiteY5" fmla="*/ 6577 h 799063"/>
                      <a:gd name="connsiteX6" fmla="*/ 3710940 w 3710940"/>
                      <a:gd name="connsiteY6" fmla="*/ 486637 h 799063"/>
                      <a:gd name="connsiteX0" fmla="*/ 0 w 3710940"/>
                      <a:gd name="connsiteY0" fmla="*/ 479017 h 799063"/>
                      <a:gd name="connsiteX1" fmla="*/ 502920 w 3710940"/>
                      <a:gd name="connsiteY1" fmla="*/ 37057 h 799063"/>
                      <a:gd name="connsiteX2" fmla="*/ 1158240 w 3710940"/>
                      <a:gd name="connsiteY2" fmla="*/ 799057 h 799063"/>
                      <a:gd name="connsiteX3" fmla="*/ 1821180 w 3710940"/>
                      <a:gd name="connsiteY3" fmla="*/ 21817 h 799063"/>
                      <a:gd name="connsiteX4" fmla="*/ 2644140 w 3710940"/>
                      <a:gd name="connsiteY4" fmla="*/ 799057 h 799063"/>
                      <a:gd name="connsiteX5" fmla="*/ 3223260 w 3710940"/>
                      <a:gd name="connsiteY5" fmla="*/ 6577 h 799063"/>
                      <a:gd name="connsiteX6" fmla="*/ 3710940 w 3710940"/>
                      <a:gd name="connsiteY6" fmla="*/ 486637 h 799063"/>
                      <a:gd name="connsiteX0" fmla="*/ 0 w 3710940"/>
                      <a:gd name="connsiteY0" fmla="*/ 472507 h 792553"/>
                      <a:gd name="connsiteX1" fmla="*/ 502920 w 3710940"/>
                      <a:gd name="connsiteY1" fmla="*/ 30547 h 792553"/>
                      <a:gd name="connsiteX2" fmla="*/ 1158240 w 3710940"/>
                      <a:gd name="connsiteY2" fmla="*/ 792547 h 792553"/>
                      <a:gd name="connsiteX3" fmla="*/ 1821180 w 3710940"/>
                      <a:gd name="connsiteY3" fmla="*/ 15307 h 792553"/>
                      <a:gd name="connsiteX4" fmla="*/ 2644140 w 3710940"/>
                      <a:gd name="connsiteY4" fmla="*/ 792547 h 792553"/>
                      <a:gd name="connsiteX5" fmla="*/ 3223260 w 3710940"/>
                      <a:gd name="connsiteY5" fmla="*/ 67 h 792553"/>
                      <a:gd name="connsiteX6" fmla="*/ 3710940 w 3710940"/>
                      <a:gd name="connsiteY6" fmla="*/ 480127 h 792553"/>
                      <a:gd name="connsiteX0" fmla="*/ 0 w 3710940"/>
                      <a:gd name="connsiteY0" fmla="*/ 482028 h 802084"/>
                      <a:gd name="connsiteX1" fmla="*/ 502920 w 3710940"/>
                      <a:gd name="connsiteY1" fmla="*/ 40068 h 802084"/>
                      <a:gd name="connsiteX2" fmla="*/ 1158240 w 3710940"/>
                      <a:gd name="connsiteY2" fmla="*/ 802068 h 802084"/>
                      <a:gd name="connsiteX3" fmla="*/ 1821180 w 3710940"/>
                      <a:gd name="connsiteY3" fmla="*/ 24828 h 802084"/>
                      <a:gd name="connsiteX4" fmla="*/ 2644140 w 3710940"/>
                      <a:gd name="connsiteY4" fmla="*/ 802068 h 802084"/>
                      <a:gd name="connsiteX5" fmla="*/ 3315335 w 3710940"/>
                      <a:gd name="connsiteY5" fmla="*/ 63 h 802084"/>
                      <a:gd name="connsiteX6" fmla="*/ 3710940 w 3710940"/>
                      <a:gd name="connsiteY6" fmla="*/ 489648 h 802084"/>
                      <a:gd name="connsiteX0" fmla="*/ 0 w 3710940"/>
                      <a:gd name="connsiteY0" fmla="*/ 488462 h 811693"/>
                      <a:gd name="connsiteX1" fmla="*/ 502920 w 3710940"/>
                      <a:gd name="connsiteY1" fmla="*/ 46502 h 811693"/>
                      <a:gd name="connsiteX2" fmla="*/ 1158240 w 3710940"/>
                      <a:gd name="connsiteY2" fmla="*/ 808502 h 811693"/>
                      <a:gd name="connsiteX3" fmla="*/ 1821180 w 3710940"/>
                      <a:gd name="connsiteY3" fmla="*/ 31262 h 811693"/>
                      <a:gd name="connsiteX4" fmla="*/ 2771140 w 3710940"/>
                      <a:gd name="connsiteY4" fmla="*/ 811677 h 811693"/>
                      <a:gd name="connsiteX5" fmla="*/ 3315335 w 3710940"/>
                      <a:gd name="connsiteY5" fmla="*/ 6497 h 811693"/>
                      <a:gd name="connsiteX6" fmla="*/ 3710940 w 3710940"/>
                      <a:gd name="connsiteY6" fmla="*/ 496082 h 811693"/>
                      <a:gd name="connsiteX0" fmla="*/ 0 w 3710940"/>
                      <a:gd name="connsiteY0" fmla="*/ 488462 h 811683"/>
                      <a:gd name="connsiteX1" fmla="*/ 502920 w 3710940"/>
                      <a:gd name="connsiteY1" fmla="*/ 46502 h 811683"/>
                      <a:gd name="connsiteX2" fmla="*/ 1158240 w 3710940"/>
                      <a:gd name="connsiteY2" fmla="*/ 808502 h 811683"/>
                      <a:gd name="connsiteX3" fmla="*/ 2243455 w 3710940"/>
                      <a:gd name="connsiteY3" fmla="*/ 21737 h 811683"/>
                      <a:gd name="connsiteX4" fmla="*/ 2771140 w 3710940"/>
                      <a:gd name="connsiteY4" fmla="*/ 811677 h 811683"/>
                      <a:gd name="connsiteX5" fmla="*/ 3315335 w 3710940"/>
                      <a:gd name="connsiteY5" fmla="*/ 6497 h 811683"/>
                      <a:gd name="connsiteX6" fmla="*/ 3710940 w 3710940"/>
                      <a:gd name="connsiteY6" fmla="*/ 496082 h 811683"/>
                      <a:gd name="connsiteX0" fmla="*/ 0 w 3710940"/>
                      <a:gd name="connsiteY0" fmla="*/ 488462 h 811683"/>
                      <a:gd name="connsiteX1" fmla="*/ 502920 w 3710940"/>
                      <a:gd name="connsiteY1" fmla="*/ 46502 h 811683"/>
                      <a:gd name="connsiteX2" fmla="*/ 1720215 w 3710940"/>
                      <a:gd name="connsiteY2" fmla="*/ 808502 h 811683"/>
                      <a:gd name="connsiteX3" fmla="*/ 2243455 w 3710940"/>
                      <a:gd name="connsiteY3" fmla="*/ 21737 h 811683"/>
                      <a:gd name="connsiteX4" fmla="*/ 2771140 w 3710940"/>
                      <a:gd name="connsiteY4" fmla="*/ 811677 h 811683"/>
                      <a:gd name="connsiteX5" fmla="*/ 3315335 w 3710940"/>
                      <a:gd name="connsiteY5" fmla="*/ 6497 h 811683"/>
                      <a:gd name="connsiteX6" fmla="*/ 3710940 w 3710940"/>
                      <a:gd name="connsiteY6" fmla="*/ 496082 h 811683"/>
                      <a:gd name="connsiteX0" fmla="*/ 0 w 3208020"/>
                      <a:gd name="connsiteY0" fmla="*/ 46502 h 811683"/>
                      <a:gd name="connsiteX1" fmla="*/ 1217295 w 3208020"/>
                      <a:gd name="connsiteY1" fmla="*/ 808502 h 811683"/>
                      <a:gd name="connsiteX2" fmla="*/ 1740535 w 3208020"/>
                      <a:gd name="connsiteY2" fmla="*/ 21737 h 811683"/>
                      <a:gd name="connsiteX3" fmla="*/ 2268220 w 3208020"/>
                      <a:gd name="connsiteY3" fmla="*/ 811677 h 811683"/>
                      <a:gd name="connsiteX4" fmla="*/ 2812415 w 3208020"/>
                      <a:gd name="connsiteY4" fmla="*/ 6497 h 811683"/>
                      <a:gd name="connsiteX5" fmla="*/ 3208020 w 3208020"/>
                      <a:gd name="connsiteY5" fmla="*/ 496082 h 811683"/>
                      <a:gd name="connsiteX0" fmla="*/ 0 w 1990725"/>
                      <a:gd name="connsiteY0" fmla="*/ 808502 h 811683"/>
                      <a:gd name="connsiteX1" fmla="*/ 523240 w 1990725"/>
                      <a:gd name="connsiteY1" fmla="*/ 21737 h 811683"/>
                      <a:gd name="connsiteX2" fmla="*/ 1050925 w 1990725"/>
                      <a:gd name="connsiteY2" fmla="*/ 811677 h 811683"/>
                      <a:gd name="connsiteX3" fmla="*/ 1595120 w 1990725"/>
                      <a:gd name="connsiteY3" fmla="*/ 6497 h 811683"/>
                      <a:gd name="connsiteX4" fmla="*/ 1990725 w 1990725"/>
                      <a:gd name="connsiteY4" fmla="*/ 496082 h 811683"/>
                      <a:gd name="connsiteX0" fmla="*/ 0 w 1990725"/>
                      <a:gd name="connsiteY0" fmla="*/ 786766 h 802129"/>
                      <a:gd name="connsiteX1" fmla="*/ 523240 w 1990725"/>
                      <a:gd name="connsiteY1" fmla="*/ 1 h 802129"/>
                      <a:gd name="connsiteX2" fmla="*/ 1050925 w 1990725"/>
                      <a:gd name="connsiteY2" fmla="*/ 789941 h 802129"/>
                      <a:gd name="connsiteX3" fmla="*/ 1990725 w 1990725"/>
                      <a:gd name="connsiteY3" fmla="*/ 474346 h 802129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52"/>
                      <a:gd name="connsiteX1" fmla="*/ 523240 w 1050925"/>
                      <a:gd name="connsiteY1" fmla="*/ 1 h 789952"/>
                      <a:gd name="connsiteX2" fmla="*/ 1050925 w 1050925"/>
                      <a:gd name="connsiteY2" fmla="*/ 789941 h 789952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50925" h="789941">
                        <a:moveTo>
                          <a:pt x="0" y="786766"/>
                        </a:moveTo>
                        <a:cubicBezTo>
                          <a:pt x="290089" y="782639"/>
                          <a:pt x="348086" y="-528"/>
                          <a:pt x="523240" y="1"/>
                        </a:cubicBezTo>
                        <a:cubicBezTo>
                          <a:pt x="698394" y="530"/>
                          <a:pt x="822219" y="787084"/>
                          <a:pt x="1050925" y="7899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4" name="Полилиния: фигура 33">
                    <a:extLst>
                      <a:ext uri="{FF2B5EF4-FFF2-40B4-BE49-F238E27FC236}">
                        <a16:creationId xmlns:a16="http://schemas.microsoft.com/office/drawing/2014/main" id="{D35CEF14-02D2-42F1-8795-F58FD5010E80}"/>
                      </a:ext>
                    </a:extLst>
                  </p:cNvPr>
                  <p:cNvSpPr/>
                  <p:nvPr/>
                </p:nvSpPr>
                <p:spPr>
                  <a:xfrm>
                    <a:off x="5288699" y="2574511"/>
                    <a:ext cx="636646" cy="478544"/>
                  </a:xfrm>
                  <a:custGeom>
                    <a:avLst/>
                    <a:gdLst>
                      <a:gd name="connsiteX0" fmla="*/ 0 w 3710940"/>
                      <a:gd name="connsiteY0" fmla="*/ 479017 h 799063"/>
                      <a:gd name="connsiteX1" fmla="*/ 502920 w 3710940"/>
                      <a:gd name="connsiteY1" fmla="*/ 37057 h 799063"/>
                      <a:gd name="connsiteX2" fmla="*/ 1158240 w 3710940"/>
                      <a:gd name="connsiteY2" fmla="*/ 799057 h 799063"/>
                      <a:gd name="connsiteX3" fmla="*/ 1821180 w 3710940"/>
                      <a:gd name="connsiteY3" fmla="*/ 21817 h 799063"/>
                      <a:gd name="connsiteX4" fmla="*/ 2644140 w 3710940"/>
                      <a:gd name="connsiteY4" fmla="*/ 799057 h 799063"/>
                      <a:gd name="connsiteX5" fmla="*/ 3223260 w 3710940"/>
                      <a:gd name="connsiteY5" fmla="*/ 6577 h 799063"/>
                      <a:gd name="connsiteX6" fmla="*/ 3710940 w 3710940"/>
                      <a:gd name="connsiteY6" fmla="*/ 486637 h 799063"/>
                      <a:gd name="connsiteX0" fmla="*/ 0 w 3710940"/>
                      <a:gd name="connsiteY0" fmla="*/ 479017 h 799063"/>
                      <a:gd name="connsiteX1" fmla="*/ 502920 w 3710940"/>
                      <a:gd name="connsiteY1" fmla="*/ 37057 h 799063"/>
                      <a:gd name="connsiteX2" fmla="*/ 1158240 w 3710940"/>
                      <a:gd name="connsiteY2" fmla="*/ 799057 h 799063"/>
                      <a:gd name="connsiteX3" fmla="*/ 1821180 w 3710940"/>
                      <a:gd name="connsiteY3" fmla="*/ 21817 h 799063"/>
                      <a:gd name="connsiteX4" fmla="*/ 2644140 w 3710940"/>
                      <a:gd name="connsiteY4" fmla="*/ 799057 h 799063"/>
                      <a:gd name="connsiteX5" fmla="*/ 3223260 w 3710940"/>
                      <a:gd name="connsiteY5" fmla="*/ 6577 h 799063"/>
                      <a:gd name="connsiteX6" fmla="*/ 3710940 w 3710940"/>
                      <a:gd name="connsiteY6" fmla="*/ 486637 h 799063"/>
                      <a:gd name="connsiteX0" fmla="*/ 0 w 3710940"/>
                      <a:gd name="connsiteY0" fmla="*/ 472507 h 792553"/>
                      <a:gd name="connsiteX1" fmla="*/ 502920 w 3710940"/>
                      <a:gd name="connsiteY1" fmla="*/ 30547 h 792553"/>
                      <a:gd name="connsiteX2" fmla="*/ 1158240 w 3710940"/>
                      <a:gd name="connsiteY2" fmla="*/ 792547 h 792553"/>
                      <a:gd name="connsiteX3" fmla="*/ 1821180 w 3710940"/>
                      <a:gd name="connsiteY3" fmla="*/ 15307 h 792553"/>
                      <a:gd name="connsiteX4" fmla="*/ 2644140 w 3710940"/>
                      <a:gd name="connsiteY4" fmla="*/ 792547 h 792553"/>
                      <a:gd name="connsiteX5" fmla="*/ 3223260 w 3710940"/>
                      <a:gd name="connsiteY5" fmla="*/ 67 h 792553"/>
                      <a:gd name="connsiteX6" fmla="*/ 3710940 w 3710940"/>
                      <a:gd name="connsiteY6" fmla="*/ 480127 h 792553"/>
                      <a:gd name="connsiteX0" fmla="*/ 0 w 3710940"/>
                      <a:gd name="connsiteY0" fmla="*/ 482028 h 802084"/>
                      <a:gd name="connsiteX1" fmla="*/ 502920 w 3710940"/>
                      <a:gd name="connsiteY1" fmla="*/ 40068 h 802084"/>
                      <a:gd name="connsiteX2" fmla="*/ 1158240 w 3710940"/>
                      <a:gd name="connsiteY2" fmla="*/ 802068 h 802084"/>
                      <a:gd name="connsiteX3" fmla="*/ 1821180 w 3710940"/>
                      <a:gd name="connsiteY3" fmla="*/ 24828 h 802084"/>
                      <a:gd name="connsiteX4" fmla="*/ 2644140 w 3710940"/>
                      <a:gd name="connsiteY4" fmla="*/ 802068 h 802084"/>
                      <a:gd name="connsiteX5" fmla="*/ 3315335 w 3710940"/>
                      <a:gd name="connsiteY5" fmla="*/ 63 h 802084"/>
                      <a:gd name="connsiteX6" fmla="*/ 3710940 w 3710940"/>
                      <a:gd name="connsiteY6" fmla="*/ 489648 h 802084"/>
                      <a:gd name="connsiteX0" fmla="*/ 0 w 3710940"/>
                      <a:gd name="connsiteY0" fmla="*/ 488462 h 811693"/>
                      <a:gd name="connsiteX1" fmla="*/ 502920 w 3710940"/>
                      <a:gd name="connsiteY1" fmla="*/ 46502 h 811693"/>
                      <a:gd name="connsiteX2" fmla="*/ 1158240 w 3710940"/>
                      <a:gd name="connsiteY2" fmla="*/ 808502 h 811693"/>
                      <a:gd name="connsiteX3" fmla="*/ 1821180 w 3710940"/>
                      <a:gd name="connsiteY3" fmla="*/ 31262 h 811693"/>
                      <a:gd name="connsiteX4" fmla="*/ 2771140 w 3710940"/>
                      <a:gd name="connsiteY4" fmla="*/ 811677 h 811693"/>
                      <a:gd name="connsiteX5" fmla="*/ 3315335 w 3710940"/>
                      <a:gd name="connsiteY5" fmla="*/ 6497 h 811693"/>
                      <a:gd name="connsiteX6" fmla="*/ 3710940 w 3710940"/>
                      <a:gd name="connsiteY6" fmla="*/ 496082 h 811693"/>
                      <a:gd name="connsiteX0" fmla="*/ 0 w 3710940"/>
                      <a:gd name="connsiteY0" fmla="*/ 488462 h 811683"/>
                      <a:gd name="connsiteX1" fmla="*/ 502920 w 3710940"/>
                      <a:gd name="connsiteY1" fmla="*/ 46502 h 811683"/>
                      <a:gd name="connsiteX2" fmla="*/ 1158240 w 3710940"/>
                      <a:gd name="connsiteY2" fmla="*/ 808502 h 811683"/>
                      <a:gd name="connsiteX3" fmla="*/ 2243455 w 3710940"/>
                      <a:gd name="connsiteY3" fmla="*/ 21737 h 811683"/>
                      <a:gd name="connsiteX4" fmla="*/ 2771140 w 3710940"/>
                      <a:gd name="connsiteY4" fmla="*/ 811677 h 811683"/>
                      <a:gd name="connsiteX5" fmla="*/ 3315335 w 3710940"/>
                      <a:gd name="connsiteY5" fmla="*/ 6497 h 811683"/>
                      <a:gd name="connsiteX6" fmla="*/ 3710940 w 3710940"/>
                      <a:gd name="connsiteY6" fmla="*/ 496082 h 811683"/>
                      <a:gd name="connsiteX0" fmla="*/ 0 w 3710940"/>
                      <a:gd name="connsiteY0" fmla="*/ 488462 h 811683"/>
                      <a:gd name="connsiteX1" fmla="*/ 502920 w 3710940"/>
                      <a:gd name="connsiteY1" fmla="*/ 46502 h 811683"/>
                      <a:gd name="connsiteX2" fmla="*/ 1720215 w 3710940"/>
                      <a:gd name="connsiteY2" fmla="*/ 808502 h 811683"/>
                      <a:gd name="connsiteX3" fmla="*/ 2243455 w 3710940"/>
                      <a:gd name="connsiteY3" fmla="*/ 21737 h 811683"/>
                      <a:gd name="connsiteX4" fmla="*/ 2771140 w 3710940"/>
                      <a:gd name="connsiteY4" fmla="*/ 811677 h 811683"/>
                      <a:gd name="connsiteX5" fmla="*/ 3315335 w 3710940"/>
                      <a:gd name="connsiteY5" fmla="*/ 6497 h 811683"/>
                      <a:gd name="connsiteX6" fmla="*/ 3710940 w 3710940"/>
                      <a:gd name="connsiteY6" fmla="*/ 496082 h 811683"/>
                      <a:gd name="connsiteX0" fmla="*/ 0 w 3208020"/>
                      <a:gd name="connsiteY0" fmla="*/ 46502 h 811683"/>
                      <a:gd name="connsiteX1" fmla="*/ 1217295 w 3208020"/>
                      <a:gd name="connsiteY1" fmla="*/ 808502 h 811683"/>
                      <a:gd name="connsiteX2" fmla="*/ 1740535 w 3208020"/>
                      <a:gd name="connsiteY2" fmla="*/ 21737 h 811683"/>
                      <a:gd name="connsiteX3" fmla="*/ 2268220 w 3208020"/>
                      <a:gd name="connsiteY3" fmla="*/ 811677 h 811683"/>
                      <a:gd name="connsiteX4" fmla="*/ 2812415 w 3208020"/>
                      <a:gd name="connsiteY4" fmla="*/ 6497 h 811683"/>
                      <a:gd name="connsiteX5" fmla="*/ 3208020 w 3208020"/>
                      <a:gd name="connsiteY5" fmla="*/ 496082 h 811683"/>
                      <a:gd name="connsiteX0" fmla="*/ 0 w 1990725"/>
                      <a:gd name="connsiteY0" fmla="*/ 808502 h 811683"/>
                      <a:gd name="connsiteX1" fmla="*/ 523240 w 1990725"/>
                      <a:gd name="connsiteY1" fmla="*/ 21737 h 811683"/>
                      <a:gd name="connsiteX2" fmla="*/ 1050925 w 1990725"/>
                      <a:gd name="connsiteY2" fmla="*/ 811677 h 811683"/>
                      <a:gd name="connsiteX3" fmla="*/ 1595120 w 1990725"/>
                      <a:gd name="connsiteY3" fmla="*/ 6497 h 811683"/>
                      <a:gd name="connsiteX4" fmla="*/ 1990725 w 1990725"/>
                      <a:gd name="connsiteY4" fmla="*/ 496082 h 811683"/>
                      <a:gd name="connsiteX0" fmla="*/ 0 w 1990725"/>
                      <a:gd name="connsiteY0" fmla="*/ 786766 h 802129"/>
                      <a:gd name="connsiteX1" fmla="*/ 523240 w 1990725"/>
                      <a:gd name="connsiteY1" fmla="*/ 1 h 802129"/>
                      <a:gd name="connsiteX2" fmla="*/ 1050925 w 1990725"/>
                      <a:gd name="connsiteY2" fmla="*/ 789941 h 802129"/>
                      <a:gd name="connsiteX3" fmla="*/ 1990725 w 1990725"/>
                      <a:gd name="connsiteY3" fmla="*/ 474346 h 802129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52"/>
                      <a:gd name="connsiteX1" fmla="*/ 523240 w 1050925"/>
                      <a:gd name="connsiteY1" fmla="*/ 1 h 789952"/>
                      <a:gd name="connsiteX2" fmla="*/ 1050925 w 1050925"/>
                      <a:gd name="connsiteY2" fmla="*/ 789941 h 789952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50925" h="789941">
                        <a:moveTo>
                          <a:pt x="0" y="786766"/>
                        </a:moveTo>
                        <a:cubicBezTo>
                          <a:pt x="290089" y="782639"/>
                          <a:pt x="348086" y="-528"/>
                          <a:pt x="523240" y="1"/>
                        </a:cubicBezTo>
                        <a:cubicBezTo>
                          <a:pt x="698394" y="530"/>
                          <a:pt x="822219" y="787084"/>
                          <a:pt x="1050925" y="7899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5" name="Полилиния: фигура 34">
                    <a:extLst>
                      <a:ext uri="{FF2B5EF4-FFF2-40B4-BE49-F238E27FC236}">
                        <a16:creationId xmlns:a16="http://schemas.microsoft.com/office/drawing/2014/main" id="{307D9ADA-B5E6-4457-A978-0D3A6A0D0C84}"/>
                      </a:ext>
                    </a:extLst>
                  </p:cNvPr>
                  <p:cNvSpPr/>
                  <p:nvPr/>
                </p:nvSpPr>
                <p:spPr>
                  <a:xfrm>
                    <a:off x="7194792" y="2581947"/>
                    <a:ext cx="636646" cy="478544"/>
                  </a:xfrm>
                  <a:custGeom>
                    <a:avLst/>
                    <a:gdLst>
                      <a:gd name="connsiteX0" fmla="*/ 0 w 3710940"/>
                      <a:gd name="connsiteY0" fmla="*/ 479017 h 799063"/>
                      <a:gd name="connsiteX1" fmla="*/ 502920 w 3710940"/>
                      <a:gd name="connsiteY1" fmla="*/ 37057 h 799063"/>
                      <a:gd name="connsiteX2" fmla="*/ 1158240 w 3710940"/>
                      <a:gd name="connsiteY2" fmla="*/ 799057 h 799063"/>
                      <a:gd name="connsiteX3" fmla="*/ 1821180 w 3710940"/>
                      <a:gd name="connsiteY3" fmla="*/ 21817 h 799063"/>
                      <a:gd name="connsiteX4" fmla="*/ 2644140 w 3710940"/>
                      <a:gd name="connsiteY4" fmla="*/ 799057 h 799063"/>
                      <a:gd name="connsiteX5" fmla="*/ 3223260 w 3710940"/>
                      <a:gd name="connsiteY5" fmla="*/ 6577 h 799063"/>
                      <a:gd name="connsiteX6" fmla="*/ 3710940 w 3710940"/>
                      <a:gd name="connsiteY6" fmla="*/ 486637 h 799063"/>
                      <a:gd name="connsiteX0" fmla="*/ 0 w 3710940"/>
                      <a:gd name="connsiteY0" fmla="*/ 479017 h 799063"/>
                      <a:gd name="connsiteX1" fmla="*/ 502920 w 3710940"/>
                      <a:gd name="connsiteY1" fmla="*/ 37057 h 799063"/>
                      <a:gd name="connsiteX2" fmla="*/ 1158240 w 3710940"/>
                      <a:gd name="connsiteY2" fmla="*/ 799057 h 799063"/>
                      <a:gd name="connsiteX3" fmla="*/ 1821180 w 3710940"/>
                      <a:gd name="connsiteY3" fmla="*/ 21817 h 799063"/>
                      <a:gd name="connsiteX4" fmla="*/ 2644140 w 3710940"/>
                      <a:gd name="connsiteY4" fmla="*/ 799057 h 799063"/>
                      <a:gd name="connsiteX5" fmla="*/ 3223260 w 3710940"/>
                      <a:gd name="connsiteY5" fmla="*/ 6577 h 799063"/>
                      <a:gd name="connsiteX6" fmla="*/ 3710940 w 3710940"/>
                      <a:gd name="connsiteY6" fmla="*/ 486637 h 799063"/>
                      <a:gd name="connsiteX0" fmla="*/ 0 w 3710940"/>
                      <a:gd name="connsiteY0" fmla="*/ 472507 h 792553"/>
                      <a:gd name="connsiteX1" fmla="*/ 502920 w 3710940"/>
                      <a:gd name="connsiteY1" fmla="*/ 30547 h 792553"/>
                      <a:gd name="connsiteX2" fmla="*/ 1158240 w 3710940"/>
                      <a:gd name="connsiteY2" fmla="*/ 792547 h 792553"/>
                      <a:gd name="connsiteX3" fmla="*/ 1821180 w 3710940"/>
                      <a:gd name="connsiteY3" fmla="*/ 15307 h 792553"/>
                      <a:gd name="connsiteX4" fmla="*/ 2644140 w 3710940"/>
                      <a:gd name="connsiteY4" fmla="*/ 792547 h 792553"/>
                      <a:gd name="connsiteX5" fmla="*/ 3223260 w 3710940"/>
                      <a:gd name="connsiteY5" fmla="*/ 67 h 792553"/>
                      <a:gd name="connsiteX6" fmla="*/ 3710940 w 3710940"/>
                      <a:gd name="connsiteY6" fmla="*/ 480127 h 792553"/>
                      <a:gd name="connsiteX0" fmla="*/ 0 w 3710940"/>
                      <a:gd name="connsiteY0" fmla="*/ 482028 h 802084"/>
                      <a:gd name="connsiteX1" fmla="*/ 502920 w 3710940"/>
                      <a:gd name="connsiteY1" fmla="*/ 40068 h 802084"/>
                      <a:gd name="connsiteX2" fmla="*/ 1158240 w 3710940"/>
                      <a:gd name="connsiteY2" fmla="*/ 802068 h 802084"/>
                      <a:gd name="connsiteX3" fmla="*/ 1821180 w 3710940"/>
                      <a:gd name="connsiteY3" fmla="*/ 24828 h 802084"/>
                      <a:gd name="connsiteX4" fmla="*/ 2644140 w 3710940"/>
                      <a:gd name="connsiteY4" fmla="*/ 802068 h 802084"/>
                      <a:gd name="connsiteX5" fmla="*/ 3315335 w 3710940"/>
                      <a:gd name="connsiteY5" fmla="*/ 63 h 802084"/>
                      <a:gd name="connsiteX6" fmla="*/ 3710940 w 3710940"/>
                      <a:gd name="connsiteY6" fmla="*/ 489648 h 802084"/>
                      <a:gd name="connsiteX0" fmla="*/ 0 w 3710940"/>
                      <a:gd name="connsiteY0" fmla="*/ 488462 h 811693"/>
                      <a:gd name="connsiteX1" fmla="*/ 502920 w 3710940"/>
                      <a:gd name="connsiteY1" fmla="*/ 46502 h 811693"/>
                      <a:gd name="connsiteX2" fmla="*/ 1158240 w 3710940"/>
                      <a:gd name="connsiteY2" fmla="*/ 808502 h 811693"/>
                      <a:gd name="connsiteX3" fmla="*/ 1821180 w 3710940"/>
                      <a:gd name="connsiteY3" fmla="*/ 31262 h 811693"/>
                      <a:gd name="connsiteX4" fmla="*/ 2771140 w 3710940"/>
                      <a:gd name="connsiteY4" fmla="*/ 811677 h 811693"/>
                      <a:gd name="connsiteX5" fmla="*/ 3315335 w 3710940"/>
                      <a:gd name="connsiteY5" fmla="*/ 6497 h 811693"/>
                      <a:gd name="connsiteX6" fmla="*/ 3710940 w 3710940"/>
                      <a:gd name="connsiteY6" fmla="*/ 496082 h 811693"/>
                      <a:gd name="connsiteX0" fmla="*/ 0 w 3710940"/>
                      <a:gd name="connsiteY0" fmla="*/ 488462 h 811683"/>
                      <a:gd name="connsiteX1" fmla="*/ 502920 w 3710940"/>
                      <a:gd name="connsiteY1" fmla="*/ 46502 h 811683"/>
                      <a:gd name="connsiteX2" fmla="*/ 1158240 w 3710940"/>
                      <a:gd name="connsiteY2" fmla="*/ 808502 h 811683"/>
                      <a:gd name="connsiteX3" fmla="*/ 2243455 w 3710940"/>
                      <a:gd name="connsiteY3" fmla="*/ 21737 h 811683"/>
                      <a:gd name="connsiteX4" fmla="*/ 2771140 w 3710940"/>
                      <a:gd name="connsiteY4" fmla="*/ 811677 h 811683"/>
                      <a:gd name="connsiteX5" fmla="*/ 3315335 w 3710940"/>
                      <a:gd name="connsiteY5" fmla="*/ 6497 h 811683"/>
                      <a:gd name="connsiteX6" fmla="*/ 3710940 w 3710940"/>
                      <a:gd name="connsiteY6" fmla="*/ 496082 h 811683"/>
                      <a:gd name="connsiteX0" fmla="*/ 0 w 3710940"/>
                      <a:gd name="connsiteY0" fmla="*/ 488462 h 811683"/>
                      <a:gd name="connsiteX1" fmla="*/ 502920 w 3710940"/>
                      <a:gd name="connsiteY1" fmla="*/ 46502 h 811683"/>
                      <a:gd name="connsiteX2" fmla="*/ 1720215 w 3710940"/>
                      <a:gd name="connsiteY2" fmla="*/ 808502 h 811683"/>
                      <a:gd name="connsiteX3" fmla="*/ 2243455 w 3710940"/>
                      <a:gd name="connsiteY3" fmla="*/ 21737 h 811683"/>
                      <a:gd name="connsiteX4" fmla="*/ 2771140 w 3710940"/>
                      <a:gd name="connsiteY4" fmla="*/ 811677 h 811683"/>
                      <a:gd name="connsiteX5" fmla="*/ 3315335 w 3710940"/>
                      <a:gd name="connsiteY5" fmla="*/ 6497 h 811683"/>
                      <a:gd name="connsiteX6" fmla="*/ 3710940 w 3710940"/>
                      <a:gd name="connsiteY6" fmla="*/ 496082 h 811683"/>
                      <a:gd name="connsiteX0" fmla="*/ 0 w 3208020"/>
                      <a:gd name="connsiteY0" fmla="*/ 46502 h 811683"/>
                      <a:gd name="connsiteX1" fmla="*/ 1217295 w 3208020"/>
                      <a:gd name="connsiteY1" fmla="*/ 808502 h 811683"/>
                      <a:gd name="connsiteX2" fmla="*/ 1740535 w 3208020"/>
                      <a:gd name="connsiteY2" fmla="*/ 21737 h 811683"/>
                      <a:gd name="connsiteX3" fmla="*/ 2268220 w 3208020"/>
                      <a:gd name="connsiteY3" fmla="*/ 811677 h 811683"/>
                      <a:gd name="connsiteX4" fmla="*/ 2812415 w 3208020"/>
                      <a:gd name="connsiteY4" fmla="*/ 6497 h 811683"/>
                      <a:gd name="connsiteX5" fmla="*/ 3208020 w 3208020"/>
                      <a:gd name="connsiteY5" fmla="*/ 496082 h 811683"/>
                      <a:gd name="connsiteX0" fmla="*/ 0 w 1990725"/>
                      <a:gd name="connsiteY0" fmla="*/ 808502 h 811683"/>
                      <a:gd name="connsiteX1" fmla="*/ 523240 w 1990725"/>
                      <a:gd name="connsiteY1" fmla="*/ 21737 h 811683"/>
                      <a:gd name="connsiteX2" fmla="*/ 1050925 w 1990725"/>
                      <a:gd name="connsiteY2" fmla="*/ 811677 h 811683"/>
                      <a:gd name="connsiteX3" fmla="*/ 1595120 w 1990725"/>
                      <a:gd name="connsiteY3" fmla="*/ 6497 h 811683"/>
                      <a:gd name="connsiteX4" fmla="*/ 1990725 w 1990725"/>
                      <a:gd name="connsiteY4" fmla="*/ 496082 h 811683"/>
                      <a:gd name="connsiteX0" fmla="*/ 0 w 1990725"/>
                      <a:gd name="connsiteY0" fmla="*/ 786766 h 802129"/>
                      <a:gd name="connsiteX1" fmla="*/ 523240 w 1990725"/>
                      <a:gd name="connsiteY1" fmla="*/ 1 h 802129"/>
                      <a:gd name="connsiteX2" fmla="*/ 1050925 w 1990725"/>
                      <a:gd name="connsiteY2" fmla="*/ 789941 h 802129"/>
                      <a:gd name="connsiteX3" fmla="*/ 1990725 w 1990725"/>
                      <a:gd name="connsiteY3" fmla="*/ 474346 h 802129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52"/>
                      <a:gd name="connsiteX1" fmla="*/ 523240 w 1050925"/>
                      <a:gd name="connsiteY1" fmla="*/ 1 h 789952"/>
                      <a:gd name="connsiteX2" fmla="*/ 1050925 w 1050925"/>
                      <a:gd name="connsiteY2" fmla="*/ 789941 h 789952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  <a:gd name="connsiteX0" fmla="*/ 0 w 1050925"/>
                      <a:gd name="connsiteY0" fmla="*/ 786766 h 789941"/>
                      <a:gd name="connsiteX1" fmla="*/ 523240 w 1050925"/>
                      <a:gd name="connsiteY1" fmla="*/ 1 h 789941"/>
                      <a:gd name="connsiteX2" fmla="*/ 1050925 w 1050925"/>
                      <a:gd name="connsiteY2" fmla="*/ 789941 h 789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50925" h="789941">
                        <a:moveTo>
                          <a:pt x="0" y="786766"/>
                        </a:moveTo>
                        <a:cubicBezTo>
                          <a:pt x="290089" y="782639"/>
                          <a:pt x="348086" y="-528"/>
                          <a:pt x="523240" y="1"/>
                        </a:cubicBezTo>
                        <a:cubicBezTo>
                          <a:pt x="698394" y="530"/>
                          <a:pt x="822219" y="787084"/>
                          <a:pt x="1050925" y="7899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46" name="Группа 45">
                    <a:extLst>
                      <a:ext uri="{FF2B5EF4-FFF2-40B4-BE49-F238E27FC236}">
                        <a16:creationId xmlns:a16="http://schemas.microsoft.com/office/drawing/2014/main" id="{E14F6210-9037-4049-BE5D-7F76B97D5BC7}"/>
                      </a:ext>
                    </a:extLst>
                  </p:cNvPr>
                  <p:cNvGrpSpPr/>
                  <p:nvPr/>
                </p:nvGrpSpPr>
                <p:grpSpPr>
                  <a:xfrm>
                    <a:off x="4307264" y="1890713"/>
                    <a:ext cx="1184807" cy="1731398"/>
                    <a:chOff x="4307264" y="1890713"/>
                    <a:chExt cx="1184807" cy="1731398"/>
                  </a:xfrm>
                </p:grpSpPr>
                <p:sp>
                  <p:nvSpPr>
                    <p:cNvPr id="36" name="Овал 35">
                      <a:extLst>
                        <a:ext uri="{FF2B5EF4-FFF2-40B4-BE49-F238E27FC236}">
                          <a16:creationId xmlns:a16="http://schemas.microsoft.com/office/drawing/2014/main" id="{176CA18D-AC12-496D-ACD9-5B01CB85D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4043" y="2459769"/>
                      <a:ext cx="708028" cy="70802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40" name="Прямая соединительная линия 39">
                      <a:extLst>
                        <a:ext uri="{FF2B5EF4-FFF2-40B4-BE49-F238E27FC236}">
                          <a16:creationId xmlns:a16="http://schemas.microsoft.com/office/drawing/2014/main" id="{EBC741E3-FA64-4E92-8478-5F7A14AA2B39}"/>
                        </a:ext>
                      </a:extLst>
                    </p:cNvPr>
                    <p:cNvCxnSpPr>
                      <a:cxnSpLocks/>
                      <a:stCxn id="36" idx="1"/>
                    </p:cNvCxnSpPr>
                    <p:nvPr/>
                  </p:nvCxnSpPr>
                  <p:spPr>
                    <a:xfrm flipH="1" flipV="1">
                      <a:off x="4307265" y="1890713"/>
                      <a:ext cx="580466" cy="67274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Прямая соединительная линия 41">
                      <a:extLst>
                        <a:ext uri="{FF2B5EF4-FFF2-40B4-BE49-F238E27FC236}">
                          <a16:creationId xmlns:a16="http://schemas.microsoft.com/office/drawing/2014/main" id="{04B69743-10C3-43BF-938B-8835129842BE}"/>
                        </a:ext>
                      </a:extLst>
                    </p:cNvPr>
                    <p:cNvCxnSpPr>
                      <a:cxnSpLocks/>
                      <a:endCxn id="36" idx="3"/>
                    </p:cNvCxnSpPr>
                    <p:nvPr/>
                  </p:nvCxnSpPr>
                  <p:spPr>
                    <a:xfrm flipV="1">
                      <a:off x="4307264" y="3064109"/>
                      <a:ext cx="580467" cy="558002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" name="Группа 46">
                    <a:extLst>
                      <a:ext uri="{FF2B5EF4-FFF2-40B4-BE49-F238E27FC236}">
                        <a16:creationId xmlns:a16="http://schemas.microsoft.com/office/drawing/2014/main" id="{E3C4B691-66C8-4E02-B24A-5E074D87835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628066" y="1948084"/>
                    <a:ext cx="1184807" cy="1731398"/>
                    <a:chOff x="4307264" y="1890713"/>
                    <a:chExt cx="1184807" cy="1731398"/>
                  </a:xfrm>
                </p:grpSpPr>
                <p:sp>
                  <p:nvSpPr>
                    <p:cNvPr id="48" name="Овал 47">
                      <a:extLst>
                        <a:ext uri="{FF2B5EF4-FFF2-40B4-BE49-F238E27FC236}">
                          <a16:creationId xmlns:a16="http://schemas.microsoft.com/office/drawing/2014/main" id="{10D12775-5C43-45D2-BD1C-210A06DF54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4043" y="2459769"/>
                      <a:ext cx="708028" cy="70802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49" name="Прямая соединительная линия 48">
                      <a:extLst>
                        <a:ext uri="{FF2B5EF4-FFF2-40B4-BE49-F238E27FC236}">
                          <a16:creationId xmlns:a16="http://schemas.microsoft.com/office/drawing/2014/main" id="{D68F7FF5-29E3-4544-8C0E-75E678E8F8F0}"/>
                        </a:ext>
                      </a:extLst>
                    </p:cNvPr>
                    <p:cNvCxnSpPr>
                      <a:cxnSpLocks/>
                      <a:stCxn id="48" idx="1"/>
                    </p:cNvCxnSpPr>
                    <p:nvPr/>
                  </p:nvCxnSpPr>
                  <p:spPr>
                    <a:xfrm flipH="1" flipV="1">
                      <a:off x="4307265" y="1890713"/>
                      <a:ext cx="580466" cy="672744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Прямая соединительная линия 49">
                      <a:extLst>
                        <a:ext uri="{FF2B5EF4-FFF2-40B4-BE49-F238E27FC236}">
                          <a16:creationId xmlns:a16="http://schemas.microsoft.com/office/drawing/2014/main" id="{BB2020B6-F447-4180-AEBD-D6005BE751F9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V="1">
                      <a:off x="4307264" y="3064109"/>
                      <a:ext cx="580467" cy="558002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BF35B013-97FF-44A9-9FBE-F007695205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6823" y="1793611"/>
                      <a:ext cx="42126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BF35B013-97FF-44A9-9FBE-F007695205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6823" y="1793611"/>
                      <a:ext cx="421269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3D63C44-EB66-48C9-B684-DFDDD47E44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4068" y="3450377"/>
                      <a:ext cx="44050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3D63C44-EB66-48C9-B684-DFDDD47E44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4068" y="3450377"/>
                      <a:ext cx="44050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6ABF213A-736B-49AF-A71E-096FACA89D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3475" y="1793611"/>
                      <a:ext cx="48686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6ABF213A-736B-49AF-A71E-096FACA89D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3475" y="1793611"/>
                      <a:ext cx="486865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5AD72440-8682-4DB1-8AED-77D3FB1F7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9735" y="3450376"/>
                      <a:ext cx="4143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5AD72440-8682-4DB1-8AED-77D3FB1F7E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9735" y="3450376"/>
                      <a:ext cx="414344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860C9F9-4A99-45FC-9D5F-6A22CBB26854}"/>
                      </a:ext>
                    </a:extLst>
                  </p:cNvPr>
                  <p:cNvSpPr txBox="1"/>
                  <p:nvPr/>
                </p:nvSpPr>
                <p:spPr>
                  <a:xfrm>
                    <a:off x="6246927" y="2744383"/>
                    <a:ext cx="64350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860C9F9-4A99-45FC-9D5F-6A22CBB268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6927" y="2744383"/>
                    <a:ext cx="643509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180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0B103CB3-D63A-4411-9865-50C8CFF367F2}"/>
              </a:ext>
            </a:extLst>
          </p:cNvPr>
          <p:cNvGrpSpPr/>
          <p:nvPr/>
        </p:nvGrpSpPr>
        <p:grpSpPr>
          <a:xfrm>
            <a:off x="3099156" y="435207"/>
            <a:ext cx="5993687" cy="5987586"/>
            <a:chOff x="4888806" y="447790"/>
            <a:chExt cx="5993687" cy="59875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8DADB8D5-0FA3-496D-80FA-9656D9123414}"/>
                </a:ext>
              </a:extLst>
            </p:cNvPr>
            <p:cNvSpPr/>
            <p:nvPr/>
          </p:nvSpPr>
          <p:spPr>
            <a:xfrm rot="18900000">
              <a:off x="6866388" y="996923"/>
              <a:ext cx="2021747" cy="2021747"/>
            </a:xfrm>
            <a:custGeom>
              <a:avLst/>
              <a:gdLst>
                <a:gd name="connsiteX0" fmla="*/ 0 w 4043493"/>
                <a:gd name="connsiteY0" fmla="*/ 2021747 h 4043493"/>
                <a:gd name="connsiteX1" fmla="*/ 2021747 w 4043493"/>
                <a:gd name="connsiteY1" fmla="*/ 0 h 4043493"/>
                <a:gd name="connsiteX2" fmla="*/ 4043494 w 4043493"/>
                <a:gd name="connsiteY2" fmla="*/ 2021747 h 4043493"/>
                <a:gd name="connsiteX3" fmla="*/ 2021747 w 4043493"/>
                <a:gd name="connsiteY3" fmla="*/ 4043494 h 4043493"/>
                <a:gd name="connsiteX4" fmla="*/ 0 w 4043493"/>
                <a:gd name="connsiteY4" fmla="*/ 2021747 h 4043493"/>
                <a:gd name="connsiteX0" fmla="*/ 2021747 w 4043494"/>
                <a:gd name="connsiteY0" fmla="*/ 4043494 h 4134934"/>
                <a:gd name="connsiteX1" fmla="*/ 0 w 4043494"/>
                <a:gd name="connsiteY1" fmla="*/ 2021747 h 4134934"/>
                <a:gd name="connsiteX2" fmla="*/ 2021747 w 4043494"/>
                <a:gd name="connsiteY2" fmla="*/ 0 h 4134934"/>
                <a:gd name="connsiteX3" fmla="*/ 4043494 w 4043494"/>
                <a:gd name="connsiteY3" fmla="*/ 2021747 h 4134934"/>
                <a:gd name="connsiteX4" fmla="*/ 2113187 w 4043494"/>
                <a:gd name="connsiteY4" fmla="*/ 4134934 h 4134934"/>
                <a:gd name="connsiteX0" fmla="*/ 2021747 w 4043494"/>
                <a:gd name="connsiteY0" fmla="*/ 4043494 h 4043494"/>
                <a:gd name="connsiteX1" fmla="*/ 0 w 4043494"/>
                <a:gd name="connsiteY1" fmla="*/ 2021747 h 4043494"/>
                <a:gd name="connsiteX2" fmla="*/ 2021747 w 4043494"/>
                <a:gd name="connsiteY2" fmla="*/ 0 h 4043494"/>
                <a:gd name="connsiteX3" fmla="*/ 4043494 w 4043494"/>
                <a:gd name="connsiteY3" fmla="*/ 2021747 h 4043494"/>
                <a:gd name="connsiteX0" fmla="*/ 0 w 4043494"/>
                <a:gd name="connsiteY0" fmla="*/ 2021747 h 2021747"/>
                <a:gd name="connsiteX1" fmla="*/ 2021747 w 4043494"/>
                <a:gd name="connsiteY1" fmla="*/ 0 h 2021747"/>
                <a:gd name="connsiteX2" fmla="*/ 4043494 w 4043494"/>
                <a:gd name="connsiteY2" fmla="*/ 2021747 h 2021747"/>
                <a:gd name="connsiteX0" fmla="*/ 0 w 2021747"/>
                <a:gd name="connsiteY0" fmla="*/ 0 h 2021747"/>
                <a:gd name="connsiteX1" fmla="*/ 2021747 w 2021747"/>
                <a:gd name="connsiteY1" fmla="*/ 2021747 h 202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1747" h="2021747">
                  <a:moveTo>
                    <a:pt x="0" y="0"/>
                  </a:moveTo>
                  <a:cubicBezTo>
                    <a:pt x="1116580" y="0"/>
                    <a:pt x="2021747" y="905167"/>
                    <a:pt x="2021747" y="20217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4">
              <a:extLst>
                <a:ext uri="{FF2B5EF4-FFF2-40B4-BE49-F238E27FC236}">
                  <a16:creationId xmlns:a16="http://schemas.microsoft.com/office/drawing/2014/main" id="{38050EEE-5AAA-4019-B66F-F3999247808F}"/>
                </a:ext>
              </a:extLst>
            </p:cNvPr>
            <p:cNvSpPr/>
            <p:nvPr/>
          </p:nvSpPr>
          <p:spPr>
            <a:xfrm rot="2700000">
              <a:off x="8312754" y="2434903"/>
              <a:ext cx="2021747" cy="2021747"/>
            </a:xfrm>
            <a:custGeom>
              <a:avLst/>
              <a:gdLst>
                <a:gd name="connsiteX0" fmla="*/ 0 w 4043493"/>
                <a:gd name="connsiteY0" fmla="*/ 2021747 h 4043493"/>
                <a:gd name="connsiteX1" fmla="*/ 2021747 w 4043493"/>
                <a:gd name="connsiteY1" fmla="*/ 0 h 4043493"/>
                <a:gd name="connsiteX2" fmla="*/ 4043494 w 4043493"/>
                <a:gd name="connsiteY2" fmla="*/ 2021747 h 4043493"/>
                <a:gd name="connsiteX3" fmla="*/ 2021747 w 4043493"/>
                <a:gd name="connsiteY3" fmla="*/ 4043494 h 4043493"/>
                <a:gd name="connsiteX4" fmla="*/ 0 w 4043493"/>
                <a:gd name="connsiteY4" fmla="*/ 2021747 h 4043493"/>
                <a:gd name="connsiteX0" fmla="*/ 2021747 w 4043494"/>
                <a:gd name="connsiteY0" fmla="*/ 4043494 h 4134934"/>
                <a:gd name="connsiteX1" fmla="*/ 0 w 4043494"/>
                <a:gd name="connsiteY1" fmla="*/ 2021747 h 4134934"/>
                <a:gd name="connsiteX2" fmla="*/ 2021747 w 4043494"/>
                <a:gd name="connsiteY2" fmla="*/ 0 h 4134934"/>
                <a:gd name="connsiteX3" fmla="*/ 4043494 w 4043494"/>
                <a:gd name="connsiteY3" fmla="*/ 2021747 h 4134934"/>
                <a:gd name="connsiteX4" fmla="*/ 2113187 w 4043494"/>
                <a:gd name="connsiteY4" fmla="*/ 4134934 h 4134934"/>
                <a:gd name="connsiteX0" fmla="*/ 2021747 w 4043494"/>
                <a:gd name="connsiteY0" fmla="*/ 4043494 h 4043494"/>
                <a:gd name="connsiteX1" fmla="*/ 0 w 4043494"/>
                <a:gd name="connsiteY1" fmla="*/ 2021747 h 4043494"/>
                <a:gd name="connsiteX2" fmla="*/ 2021747 w 4043494"/>
                <a:gd name="connsiteY2" fmla="*/ 0 h 4043494"/>
                <a:gd name="connsiteX3" fmla="*/ 4043494 w 4043494"/>
                <a:gd name="connsiteY3" fmla="*/ 2021747 h 4043494"/>
                <a:gd name="connsiteX0" fmla="*/ 0 w 4043494"/>
                <a:gd name="connsiteY0" fmla="*/ 2021747 h 2021747"/>
                <a:gd name="connsiteX1" fmla="*/ 2021747 w 4043494"/>
                <a:gd name="connsiteY1" fmla="*/ 0 h 2021747"/>
                <a:gd name="connsiteX2" fmla="*/ 4043494 w 4043494"/>
                <a:gd name="connsiteY2" fmla="*/ 2021747 h 2021747"/>
                <a:gd name="connsiteX0" fmla="*/ 0 w 2021747"/>
                <a:gd name="connsiteY0" fmla="*/ 0 h 2021747"/>
                <a:gd name="connsiteX1" fmla="*/ 2021747 w 2021747"/>
                <a:gd name="connsiteY1" fmla="*/ 2021747 h 202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1747" h="2021747">
                  <a:moveTo>
                    <a:pt x="0" y="0"/>
                  </a:moveTo>
                  <a:cubicBezTo>
                    <a:pt x="1116580" y="0"/>
                    <a:pt x="2021747" y="905167"/>
                    <a:pt x="2021747" y="20217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4">
              <a:extLst>
                <a:ext uri="{FF2B5EF4-FFF2-40B4-BE49-F238E27FC236}">
                  <a16:creationId xmlns:a16="http://schemas.microsoft.com/office/drawing/2014/main" id="{7ABCD84B-5EE6-4274-95FD-9BC99DC2F667}"/>
                </a:ext>
              </a:extLst>
            </p:cNvPr>
            <p:cNvSpPr/>
            <p:nvPr/>
          </p:nvSpPr>
          <p:spPr>
            <a:xfrm rot="13500000">
              <a:off x="5436798" y="2426516"/>
              <a:ext cx="2021747" cy="2021747"/>
            </a:xfrm>
            <a:custGeom>
              <a:avLst/>
              <a:gdLst>
                <a:gd name="connsiteX0" fmla="*/ 0 w 4043493"/>
                <a:gd name="connsiteY0" fmla="*/ 2021747 h 4043493"/>
                <a:gd name="connsiteX1" fmla="*/ 2021747 w 4043493"/>
                <a:gd name="connsiteY1" fmla="*/ 0 h 4043493"/>
                <a:gd name="connsiteX2" fmla="*/ 4043494 w 4043493"/>
                <a:gd name="connsiteY2" fmla="*/ 2021747 h 4043493"/>
                <a:gd name="connsiteX3" fmla="*/ 2021747 w 4043493"/>
                <a:gd name="connsiteY3" fmla="*/ 4043494 h 4043493"/>
                <a:gd name="connsiteX4" fmla="*/ 0 w 4043493"/>
                <a:gd name="connsiteY4" fmla="*/ 2021747 h 4043493"/>
                <a:gd name="connsiteX0" fmla="*/ 2021747 w 4043494"/>
                <a:gd name="connsiteY0" fmla="*/ 4043494 h 4134934"/>
                <a:gd name="connsiteX1" fmla="*/ 0 w 4043494"/>
                <a:gd name="connsiteY1" fmla="*/ 2021747 h 4134934"/>
                <a:gd name="connsiteX2" fmla="*/ 2021747 w 4043494"/>
                <a:gd name="connsiteY2" fmla="*/ 0 h 4134934"/>
                <a:gd name="connsiteX3" fmla="*/ 4043494 w 4043494"/>
                <a:gd name="connsiteY3" fmla="*/ 2021747 h 4134934"/>
                <a:gd name="connsiteX4" fmla="*/ 2113187 w 4043494"/>
                <a:gd name="connsiteY4" fmla="*/ 4134934 h 4134934"/>
                <a:gd name="connsiteX0" fmla="*/ 2021747 w 4043494"/>
                <a:gd name="connsiteY0" fmla="*/ 4043494 h 4043494"/>
                <a:gd name="connsiteX1" fmla="*/ 0 w 4043494"/>
                <a:gd name="connsiteY1" fmla="*/ 2021747 h 4043494"/>
                <a:gd name="connsiteX2" fmla="*/ 2021747 w 4043494"/>
                <a:gd name="connsiteY2" fmla="*/ 0 h 4043494"/>
                <a:gd name="connsiteX3" fmla="*/ 4043494 w 4043494"/>
                <a:gd name="connsiteY3" fmla="*/ 2021747 h 4043494"/>
                <a:gd name="connsiteX0" fmla="*/ 0 w 4043494"/>
                <a:gd name="connsiteY0" fmla="*/ 2021747 h 2021747"/>
                <a:gd name="connsiteX1" fmla="*/ 2021747 w 4043494"/>
                <a:gd name="connsiteY1" fmla="*/ 0 h 2021747"/>
                <a:gd name="connsiteX2" fmla="*/ 4043494 w 4043494"/>
                <a:gd name="connsiteY2" fmla="*/ 2021747 h 2021747"/>
                <a:gd name="connsiteX0" fmla="*/ 0 w 2021747"/>
                <a:gd name="connsiteY0" fmla="*/ 0 h 2021747"/>
                <a:gd name="connsiteX1" fmla="*/ 2021747 w 2021747"/>
                <a:gd name="connsiteY1" fmla="*/ 2021747 h 202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1747" h="2021747">
                  <a:moveTo>
                    <a:pt x="0" y="0"/>
                  </a:moveTo>
                  <a:cubicBezTo>
                    <a:pt x="1116580" y="0"/>
                    <a:pt x="2021747" y="905167"/>
                    <a:pt x="2021747" y="20217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4">
              <a:extLst>
                <a:ext uri="{FF2B5EF4-FFF2-40B4-BE49-F238E27FC236}">
                  <a16:creationId xmlns:a16="http://schemas.microsoft.com/office/drawing/2014/main" id="{0797A3BF-5CD2-4955-A122-2E3B3CC8B978}"/>
                </a:ext>
              </a:extLst>
            </p:cNvPr>
            <p:cNvSpPr/>
            <p:nvPr/>
          </p:nvSpPr>
          <p:spPr>
            <a:xfrm rot="8100000">
              <a:off x="6874776" y="3856106"/>
              <a:ext cx="2021747" cy="2021747"/>
            </a:xfrm>
            <a:custGeom>
              <a:avLst/>
              <a:gdLst>
                <a:gd name="connsiteX0" fmla="*/ 0 w 4043493"/>
                <a:gd name="connsiteY0" fmla="*/ 2021747 h 4043493"/>
                <a:gd name="connsiteX1" fmla="*/ 2021747 w 4043493"/>
                <a:gd name="connsiteY1" fmla="*/ 0 h 4043493"/>
                <a:gd name="connsiteX2" fmla="*/ 4043494 w 4043493"/>
                <a:gd name="connsiteY2" fmla="*/ 2021747 h 4043493"/>
                <a:gd name="connsiteX3" fmla="*/ 2021747 w 4043493"/>
                <a:gd name="connsiteY3" fmla="*/ 4043494 h 4043493"/>
                <a:gd name="connsiteX4" fmla="*/ 0 w 4043493"/>
                <a:gd name="connsiteY4" fmla="*/ 2021747 h 4043493"/>
                <a:gd name="connsiteX0" fmla="*/ 2021747 w 4043494"/>
                <a:gd name="connsiteY0" fmla="*/ 4043494 h 4134934"/>
                <a:gd name="connsiteX1" fmla="*/ 0 w 4043494"/>
                <a:gd name="connsiteY1" fmla="*/ 2021747 h 4134934"/>
                <a:gd name="connsiteX2" fmla="*/ 2021747 w 4043494"/>
                <a:gd name="connsiteY2" fmla="*/ 0 h 4134934"/>
                <a:gd name="connsiteX3" fmla="*/ 4043494 w 4043494"/>
                <a:gd name="connsiteY3" fmla="*/ 2021747 h 4134934"/>
                <a:gd name="connsiteX4" fmla="*/ 2113187 w 4043494"/>
                <a:gd name="connsiteY4" fmla="*/ 4134934 h 4134934"/>
                <a:gd name="connsiteX0" fmla="*/ 2021747 w 4043494"/>
                <a:gd name="connsiteY0" fmla="*/ 4043494 h 4043494"/>
                <a:gd name="connsiteX1" fmla="*/ 0 w 4043494"/>
                <a:gd name="connsiteY1" fmla="*/ 2021747 h 4043494"/>
                <a:gd name="connsiteX2" fmla="*/ 2021747 w 4043494"/>
                <a:gd name="connsiteY2" fmla="*/ 0 h 4043494"/>
                <a:gd name="connsiteX3" fmla="*/ 4043494 w 4043494"/>
                <a:gd name="connsiteY3" fmla="*/ 2021747 h 4043494"/>
                <a:gd name="connsiteX0" fmla="*/ 0 w 4043494"/>
                <a:gd name="connsiteY0" fmla="*/ 2021747 h 2021747"/>
                <a:gd name="connsiteX1" fmla="*/ 2021747 w 4043494"/>
                <a:gd name="connsiteY1" fmla="*/ 0 h 2021747"/>
                <a:gd name="connsiteX2" fmla="*/ 4043494 w 4043494"/>
                <a:gd name="connsiteY2" fmla="*/ 2021747 h 2021747"/>
                <a:gd name="connsiteX0" fmla="*/ 0 w 2021747"/>
                <a:gd name="connsiteY0" fmla="*/ 0 h 2021747"/>
                <a:gd name="connsiteX1" fmla="*/ 2021747 w 2021747"/>
                <a:gd name="connsiteY1" fmla="*/ 2021747 h 202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1747" h="2021747">
                  <a:moveTo>
                    <a:pt x="0" y="0"/>
                  </a:moveTo>
                  <a:cubicBezTo>
                    <a:pt x="1116580" y="0"/>
                    <a:pt x="2021747" y="905167"/>
                    <a:pt x="2021747" y="20217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4">
              <a:extLst>
                <a:ext uri="{FF2B5EF4-FFF2-40B4-BE49-F238E27FC236}">
                  <a16:creationId xmlns:a16="http://schemas.microsoft.com/office/drawing/2014/main" id="{7730BF19-B0A8-48E3-8379-6EC80991635D}"/>
                </a:ext>
              </a:extLst>
            </p:cNvPr>
            <p:cNvSpPr/>
            <p:nvPr/>
          </p:nvSpPr>
          <p:spPr>
            <a:xfrm rot="18900000">
              <a:off x="6874777" y="988535"/>
              <a:ext cx="2021747" cy="2021747"/>
            </a:xfrm>
            <a:custGeom>
              <a:avLst/>
              <a:gdLst>
                <a:gd name="connsiteX0" fmla="*/ 0 w 4043493"/>
                <a:gd name="connsiteY0" fmla="*/ 2021747 h 4043493"/>
                <a:gd name="connsiteX1" fmla="*/ 2021747 w 4043493"/>
                <a:gd name="connsiteY1" fmla="*/ 0 h 4043493"/>
                <a:gd name="connsiteX2" fmla="*/ 4043494 w 4043493"/>
                <a:gd name="connsiteY2" fmla="*/ 2021747 h 4043493"/>
                <a:gd name="connsiteX3" fmla="*/ 2021747 w 4043493"/>
                <a:gd name="connsiteY3" fmla="*/ 4043494 h 4043493"/>
                <a:gd name="connsiteX4" fmla="*/ 0 w 4043493"/>
                <a:gd name="connsiteY4" fmla="*/ 2021747 h 4043493"/>
                <a:gd name="connsiteX0" fmla="*/ 2021747 w 4043494"/>
                <a:gd name="connsiteY0" fmla="*/ 4043494 h 4134934"/>
                <a:gd name="connsiteX1" fmla="*/ 0 w 4043494"/>
                <a:gd name="connsiteY1" fmla="*/ 2021747 h 4134934"/>
                <a:gd name="connsiteX2" fmla="*/ 2021747 w 4043494"/>
                <a:gd name="connsiteY2" fmla="*/ 0 h 4134934"/>
                <a:gd name="connsiteX3" fmla="*/ 4043494 w 4043494"/>
                <a:gd name="connsiteY3" fmla="*/ 2021747 h 4134934"/>
                <a:gd name="connsiteX4" fmla="*/ 2113187 w 4043494"/>
                <a:gd name="connsiteY4" fmla="*/ 4134934 h 4134934"/>
                <a:gd name="connsiteX0" fmla="*/ 2021747 w 4043494"/>
                <a:gd name="connsiteY0" fmla="*/ 4043494 h 4043494"/>
                <a:gd name="connsiteX1" fmla="*/ 0 w 4043494"/>
                <a:gd name="connsiteY1" fmla="*/ 2021747 h 4043494"/>
                <a:gd name="connsiteX2" fmla="*/ 2021747 w 4043494"/>
                <a:gd name="connsiteY2" fmla="*/ 0 h 4043494"/>
                <a:gd name="connsiteX3" fmla="*/ 4043494 w 4043494"/>
                <a:gd name="connsiteY3" fmla="*/ 2021747 h 4043494"/>
                <a:gd name="connsiteX0" fmla="*/ 0 w 4043494"/>
                <a:gd name="connsiteY0" fmla="*/ 2021747 h 2021747"/>
                <a:gd name="connsiteX1" fmla="*/ 2021747 w 4043494"/>
                <a:gd name="connsiteY1" fmla="*/ 0 h 2021747"/>
                <a:gd name="connsiteX2" fmla="*/ 4043494 w 4043494"/>
                <a:gd name="connsiteY2" fmla="*/ 2021747 h 2021747"/>
                <a:gd name="connsiteX0" fmla="*/ 0 w 2021747"/>
                <a:gd name="connsiteY0" fmla="*/ 0 h 2021747"/>
                <a:gd name="connsiteX1" fmla="*/ 2021747 w 2021747"/>
                <a:gd name="connsiteY1" fmla="*/ 2021747 h 202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1747" h="2021747">
                  <a:moveTo>
                    <a:pt x="0" y="0"/>
                  </a:moveTo>
                  <a:cubicBezTo>
                    <a:pt x="1116580" y="0"/>
                    <a:pt x="2021747" y="905167"/>
                    <a:pt x="2021747" y="2021747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835F2C74-A6B0-4A42-8DE5-4AEC87161DAA}"/>
                </a:ext>
              </a:extLst>
            </p:cNvPr>
            <p:cNvGrpSpPr/>
            <p:nvPr/>
          </p:nvGrpSpPr>
          <p:grpSpPr>
            <a:xfrm>
              <a:off x="4888806" y="3143250"/>
              <a:ext cx="1280726" cy="571500"/>
              <a:chOff x="3060528" y="2480456"/>
              <a:chExt cx="1280726" cy="571500"/>
            </a:xfrm>
          </p:grpSpPr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18106E3A-D1D7-49A0-AA04-7DC1A5DE25C7}"/>
                  </a:ext>
                </a:extLst>
              </p:cNvPr>
              <p:cNvGrpSpPr/>
              <p:nvPr/>
            </p:nvGrpSpPr>
            <p:grpSpPr>
              <a:xfrm>
                <a:off x="3060528" y="2578156"/>
                <a:ext cx="994976" cy="376099"/>
                <a:chOff x="7830658" y="4101502"/>
                <a:chExt cx="994976" cy="376099"/>
              </a:xfrm>
            </p:grpSpPr>
            <p:sp>
              <p:nvSpPr>
                <p:cNvPr id="14" name="Полилиния: фигура 13">
                  <a:extLst>
                    <a:ext uri="{FF2B5EF4-FFF2-40B4-BE49-F238E27FC236}">
                      <a16:creationId xmlns:a16="http://schemas.microsoft.com/office/drawing/2014/main" id="{9F291FCE-BC29-4FB7-8A31-E57BE1FBCEE0}"/>
                    </a:ext>
                  </a:extLst>
                </p:cNvPr>
                <p:cNvSpPr/>
                <p:nvPr/>
              </p:nvSpPr>
              <p:spPr>
                <a:xfrm>
                  <a:off x="7830658" y="4101502"/>
                  <a:ext cx="498240" cy="374509"/>
                </a:xfrm>
                <a:custGeom>
                  <a:avLst/>
                  <a:gdLst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2507 h 792553"/>
                    <a:gd name="connsiteX1" fmla="*/ 502920 w 3710940"/>
                    <a:gd name="connsiteY1" fmla="*/ 30547 h 792553"/>
                    <a:gd name="connsiteX2" fmla="*/ 1158240 w 3710940"/>
                    <a:gd name="connsiteY2" fmla="*/ 792547 h 792553"/>
                    <a:gd name="connsiteX3" fmla="*/ 1821180 w 3710940"/>
                    <a:gd name="connsiteY3" fmla="*/ 15307 h 792553"/>
                    <a:gd name="connsiteX4" fmla="*/ 2644140 w 3710940"/>
                    <a:gd name="connsiteY4" fmla="*/ 792547 h 792553"/>
                    <a:gd name="connsiteX5" fmla="*/ 3223260 w 3710940"/>
                    <a:gd name="connsiteY5" fmla="*/ 67 h 792553"/>
                    <a:gd name="connsiteX6" fmla="*/ 3710940 w 3710940"/>
                    <a:gd name="connsiteY6" fmla="*/ 480127 h 792553"/>
                    <a:gd name="connsiteX0" fmla="*/ 0 w 3710940"/>
                    <a:gd name="connsiteY0" fmla="*/ 482028 h 802084"/>
                    <a:gd name="connsiteX1" fmla="*/ 502920 w 3710940"/>
                    <a:gd name="connsiteY1" fmla="*/ 40068 h 802084"/>
                    <a:gd name="connsiteX2" fmla="*/ 1158240 w 3710940"/>
                    <a:gd name="connsiteY2" fmla="*/ 802068 h 802084"/>
                    <a:gd name="connsiteX3" fmla="*/ 1821180 w 3710940"/>
                    <a:gd name="connsiteY3" fmla="*/ 24828 h 802084"/>
                    <a:gd name="connsiteX4" fmla="*/ 2644140 w 3710940"/>
                    <a:gd name="connsiteY4" fmla="*/ 802068 h 802084"/>
                    <a:gd name="connsiteX5" fmla="*/ 3315335 w 3710940"/>
                    <a:gd name="connsiteY5" fmla="*/ 63 h 802084"/>
                    <a:gd name="connsiteX6" fmla="*/ 3710940 w 3710940"/>
                    <a:gd name="connsiteY6" fmla="*/ 489648 h 802084"/>
                    <a:gd name="connsiteX0" fmla="*/ 0 w 3710940"/>
                    <a:gd name="connsiteY0" fmla="*/ 488462 h 811693"/>
                    <a:gd name="connsiteX1" fmla="*/ 502920 w 3710940"/>
                    <a:gd name="connsiteY1" fmla="*/ 46502 h 811693"/>
                    <a:gd name="connsiteX2" fmla="*/ 1158240 w 3710940"/>
                    <a:gd name="connsiteY2" fmla="*/ 808502 h 811693"/>
                    <a:gd name="connsiteX3" fmla="*/ 1821180 w 3710940"/>
                    <a:gd name="connsiteY3" fmla="*/ 31262 h 811693"/>
                    <a:gd name="connsiteX4" fmla="*/ 2771140 w 3710940"/>
                    <a:gd name="connsiteY4" fmla="*/ 811677 h 811693"/>
                    <a:gd name="connsiteX5" fmla="*/ 3315335 w 3710940"/>
                    <a:gd name="connsiteY5" fmla="*/ 6497 h 811693"/>
                    <a:gd name="connsiteX6" fmla="*/ 3710940 w 3710940"/>
                    <a:gd name="connsiteY6" fmla="*/ 496082 h 81169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158240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720215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208020"/>
                    <a:gd name="connsiteY0" fmla="*/ 46502 h 811683"/>
                    <a:gd name="connsiteX1" fmla="*/ 1217295 w 3208020"/>
                    <a:gd name="connsiteY1" fmla="*/ 808502 h 811683"/>
                    <a:gd name="connsiteX2" fmla="*/ 1740535 w 3208020"/>
                    <a:gd name="connsiteY2" fmla="*/ 21737 h 811683"/>
                    <a:gd name="connsiteX3" fmla="*/ 2268220 w 3208020"/>
                    <a:gd name="connsiteY3" fmla="*/ 811677 h 811683"/>
                    <a:gd name="connsiteX4" fmla="*/ 2812415 w 3208020"/>
                    <a:gd name="connsiteY4" fmla="*/ 6497 h 811683"/>
                    <a:gd name="connsiteX5" fmla="*/ 3208020 w 3208020"/>
                    <a:gd name="connsiteY5" fmla="*/ 496082 h 811683"/>
                    <a:gd name="connsiteX0" fmla="*/ 0 w 1990725"/>
                    <a:gd name="connsiteY0" fmla="*/ 808502 h 811683"/>
                    <a:gd name="connsiteX1" fmla="*/ 523240 w 1990725"/>
                    <a:gd name="connsiteY1" fmla="*/ 21737 h 811683"/>
                    <a:gd name="connsiteX2" fmla="*/ 1050925 w 1990725"/>
                    <a:gd name="connsiteY2" fmla="*/ 811677 h 811683"/>
                    <a:gd name="connsiteX3" fmla="*/ 1595120 w 1990725"/>
                    <a:gd name="connsiteY3" fmla="*/ 6497 h 811683"/>
                    <a:gd name="connsiteX4" fmla="*/ 1990725 w 1990725"/>
                    <a:gd name="connsiteY4" fmla="*/ 496082 h 811683"/>
                    <a:gd name="connsiteX0" fmla="*/ 0 w 1990725"/>
                    <a:gd name="connsiteY0" fmla="*/ 786766 h 802129"/>
                    <a:gd name="connsiteX1" fmla="*/ 523240 w 1990725"/>
                    <a:gd name="connsiteY1" fmla="*/ 1 h 802129"/>
                    <a:gd name="connsiteX2" fmla="*/ 1050925 w 1990725"/>
                    <a:gd name="connsiteY2" fmla="*/ 789941 h 802129"/>
                    <a:gd name="connsiteX3" fmla="*/ 1990725 w 1990725"/>
                    <a:gd name="connsiteY3" fmla="*/ 474346 h 802129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52"/>
                    <a:gd name="connsiteX1" fmla="*/ 523240 w 1050925"/>
                    <a:gd name="connsiteY1" fmla="*/ 1 h 789952"/>
                    <a:gd name="connsiteX2" fmla="*/ 1050925 w 1050925"/>
                    <a:gd name="connsiteY2" fmla="*/ 789941 h 789952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0925" h="789941">
                      <a:moveTo>
                        <a:pt x="0" y="786766"/>
                      </a:moveTo>
                      <a:cubicBezTo>
                        <a:pt x="290089" y="782639"/>
                        <a:pt x="348086" y="-528"/>
                        <a:pt x="523240" y="1"/>
                      </a:cubicBezTo>
                      <a:cubicBezTo>
                        <a:pt x="698394" y="530"/>
                        <a:pt x="822219" y="787084"/>
                        <a:pt x="1050925" y="7899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олилиния: фигура 16">
                  <a:extLst>
                    <a:ext uri="{FF2B5EF4-FFF2-40B4-BE49-F238E27FC236}">
                      <a16:creationId xmlns:a16="http://schemas.microsoft.com/office/drawing/2014/main" id="{EB89E56F-D030-48AE-9ED1-D4CA40BE87C6}"/>
                    </a:ext>
                  </a:extLst>
                </p:cNvPr>
                <p:cNvSpPr/>
                <p:nvPr/>
              </p:nvSpPr>
              <p:spPr>
                <a:xfrm>
                  <a:off x="8327394" y="4103092"/>
                  <a:ext cx="498240" cy="374509"/>
                </a:xfrm>
                <a:custGeom>
                  <a:avLst/>
                  <a:gdLst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2507 h 792553"/>
                    <a:gd name="connsiteX1" fmla="*/ 502920 w 3710940"/>
                    <a:gd name="connsiteY1" fmla="*/ 30547 h 792553"/>
                    <a:gd name="connsiteX2" fmla="*/ 1158240 w 3710940"/>
                    <a:gd name="connsiteY2" fmla="*/ 792547 h 792553"/>
                    <a:gd name="connsiteX3" fmla="*/ 1821180 w 3710940"/>
                    <a:gd name="connsiteY3" fmla="*/ 15307 h 792553"/>
                    <a:gd name="connsiteX4" fmla="*/ 2644140 w 3710940"/>
                    <a:gd name="connsiteY4" fmla="*/ 792547 h 792553"/>
                    <a:gd name="connsiteX5" fmla="*/ 3223260 w 3710940"/>
                    <a:gd name="connsiteY5" fmla="*/ 67 h 792553"/>
                    <a:gd name="connsiteX6" fmla="*/ 3710940 w 3710940"/>
                    <a:gd name="connsiteY6" fmla="*/ 480127 h 792553"/>
                    <a:gd name="connsiteX0" fmla="*/ 0 w 3710940"/>
                    <a:gd name="connsiteY0" fmla="*/ 482028 h 802084"/>
                    <a:gd name="connsiteX1" fmla="*/ 502920 w 3710940"/>
                    <a:gd name="connsiteY1" fmla="*/ 40068 h 802084"/>
                    <a:gd name="connsiteX2" fmla="*/ 1158240 w 3710940"/>
                    <a:gd name="connsiteY2" fmla="*/ 802068 h 802084"/>
                    <a:gd name="connsiteX3" fmla="*/ 1821180 w 3710940"/>
                    <a:gd name="connsiteY3" fmla="*/ 24828 h 802084"/>
                    <a:gd name="connsiteX4" fmla="*/ 2644140 w 3710940"/>
                    <a:gd name="connsiteY4" fmla="*/ 802068 h 802084"/>
                    <a:gd name="connsiteX5" fmla="*/ 3315335 w 3710940"/>
                    <a:gd name="connsiteY5" fmla="*/ 63 h 802084"/>
                    <a:gd name="connsiteX6" fmla="*/ 3710940 w 3710940"/>
                    <a:gd name="connsiteY6" fmla="*/ 489648 h 802084"/>
                    <a:gd name="connsiteX0" fmla="*/ 0 w 3710940"/>
                    <a:gd name="connsiteY0" fmla="*/ 488462 h 811693"/>
                    <a:gd name="connsiteX1" fmla="*/ 502920 w 3710940"/>
                    <a:gd name="connsiteY1" fmla="*/ 46502 h 811693"/>
                    <a:gd name="connsiteX2" fmla="*/ 1158240 w 3710940"/>
                    <a:gd name="connsiteY2" fmla="*/ 808502 h 811693"/>
                    <a:gd name="connsiteX3" fmla="*/ 1821180 w 3710940"/>
                    <a:gd name="connsiteY3" fmla="*/ 31262 h 811693"/>
                    <a:gd name="connsiteX4" fmla="*/ 2771140 w 3710940"/>
                    <a:gd name="connsiteY4" fmla="*/ 811677 h 811693"/>
                    <a:gd name="connsiteX5" fmla="*/ 3315335 w 3710940"/>
                    <a:gd name="connsiteY5" fmla="*/ 6497 h 811693"/>
                    <a:gd name="connsiteX6" fmla="*/ 3710940 w 3710940"/>
                    <a:gd name="connsiteY6" fmla="*/ 496082 h 81169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158240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720215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208020"/>
                    <a:gd name="connsiteY0" fmla="*/ 46502 h 811683"/>
                    <a:gd name="connsiteX1" fmla="*/ 1217295 w 3208020"/>
                    <a:gd name="connsiteY1" fmla="*/ 808502 h 811683"/>
                    <a:gd name="connsiteX2" fmla="*/ 1740535 w 3208020"/>
                    <a:gd name="connsiteY2" fmla="*/ 21737 h 811683"/>
                    <a:gd name="connsiteX3" fmla="*/ 2268220 w 3208020"/>
                    <a:gd name="connsiteY3" fmla="*/ 811677 h 811683"/>
                    <a:gd name="connsiteX4" fmla="*/ 2812415 w 3208020"/>
                    <a:gd name="connsiteY4" fmla="*/ 6497 h 811683"/>
                    <a:gd name="connsiteX5" fmla="*/ 3208020 w 3208020"/>
                    <a:gd name="connsiteY5" fmla="*/ 496082 h 811683"/>
                    <a:gd name="connsiteX0" fmla="*/ 0 w 1990725"/>
                    <a:gd name="connsiteY0" fmla="*/ 808502 h 811683"/>
                    <a:gd name="connsiteX1" fmla="*/ 523240 w 1990725"/>
                    <a:gd name="connsiteY1" fmla="*/ 21737 h 811683"/>
                    <a:gd name="connsiteX2" fmla="*/ 1050925 w 1990725"/>
                    <a:gd name="connsiteY2" fmla="*/ 811677 h 811683"/>
                    <a:gd name="connsiteX3" fmla="*/ 1595120 w 1990725"/>
                    <a:gd name="connsiteY3" fmla="*/ 6497 h 811683"/>
                    <a:gd name="connsiteX4" fmla="*/ 1990725 w 1990725"/>
                    <a:gd name="connsiteY4" fmla="*/ 496082 h 811683"/>
                    <a:gd name="connsiteX0" fmla="*/ 0 w 1990725"/>
                    <a:gd name="connsiteY0" fmla="*/ 786766 h 802129"/>
                    <a:gd name="connsiteX1" fmla="*/ 523240 w 1990725"/>
                    <a:gd name="connsiteY1" fmla="*/ 1 h 802129"/>
                    <a:gd name="connsiteX2" fmla="*/ 1050925 w 1990725"/>
                    <a:gd name="connsiteY2" fmla="*/ 789941 h 802129"/>
                    <a:gd name="connsiteX3" fmla="*/ 1990725 w 1990725"/>
                    <a:gd name="connsiteY3" fmla="*/ 474346 h 802129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52"/>
                    <a:gd name="connsiteX1" fmla="*/ 523240 w 1050925"/>
                    <a:gd name="connsiteY1" fmla="*/ 1 h 789952"/>
                    <a:gd name="connsiteX2" fmla="*/ 1050925 w 1050925"/>
                    <a:gd name="connsiteY2" fmla="*/ 789941 h 789952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0925" h="789941">
                      <a:moveTo>
                        <a:pt x="0" y="786766"/>
                      </a:moveTo>
                      <a:cubicBezTo>
                        <a:pt x="290089" y="782639"/>
                        <a:pt x="348086" y="-528"/>
                        <a:pt x="523240" y="1"/>
                      </a:cubicBezTo>
                      <a:cubicBezTo>
                        <a:pt x="698394" y="530"/>
                        <a:pt x="822219" y="787084"/>
                        <a:pt x="1050925" y="7899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A60FD6BC-8564-4461-B1D6-2F2506307A39}"/>
                  </a:ext>
                </a:extLst>
              </p:cNvPr>
              <p:cNvSpPr/>
              <p:nvPr/>
            </p:nvSpPr>
            <p:spPr>
              <a:xfrm>
                <a:off x="3769754" y="2480456"/>
                <a:ext cx="571500" cy="5715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9EBE2827-A471-4C2D-BBBD-47EEECDAADE0}"/>
                </a:ext>
              </a:extLst>
            </p:cNvPr>
            <p:cNvGrpSpPr/>
            <p:nvPr/>
          </p:nvGrpSpPr>
          <p:grpSpPr>
            <a:xfrm rot="5400000">
              <a:off x="7236898" y="802403"/>
              <a:ext cx="1280726" cy="571500"/>
              <a:chOff x="3060528" y="2480456"/>
              <a:chExt cx="1280726" cy="571500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B7C9BCD4-A044-4009-BADA-AF49F586878C}"/>
                  </a:ext>
                </a:extLst>
              </p:cNvPr>
              <p:cNvGrpSpPr/>
              <p:nvPr/>
            </p:nvGrpSpPr>
            <p:grpSpPr>
              <a:xfrm>
                <a:off x="3060528" y="2578156"/>
                <a:ext cx="994976" cy="376099"/>
                <a:chOff x="7830658" y="4101502"/>
                <a:chExt cx="994976" cy="376099"/>
              </a:xfrm>
            </p:grpSpPr>
            <p:sp>
              <p:nvSpPr>
                <p:cNvPr id="39" name="Полилиния: фигура 38">
                  <a:extLst>
                    <a:ext uri="{FF2B5EF4-FFF2-40B4-BE49-F238E27FC236}">
                      <a16:creationId xmlns:a16="http://schemas.microsoft.com/office/drawing/2014/main" id="{B00D4E3B-9C52-4A8D-B787-C13CC66EC92C}"/>
                    </a:ext>
                  </a:extLst>
                </p:cNvPr>
                <p:cNvSpPr/>
                <p:nvPr/>
              </p:nvSpPr>
              <p:spPr>
                <a:xfrm>
                  <a:off x="7830658" y="4101502"/>
                  <a:ext cx="498240" cy="374509"/>
                </a:xfrm>
                <a:custGeom>
                  <a:avLst/>
                  <a:gdLst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2507 h 792553"/>
                    <a:gd name="connsiteX1" fmla="*/ 502920 w 3710940"/>
                    <a:gd name="connsiteY1" fmla="*/ 30547 h 792553"/>
                    <a:gd name="connsiteX2" fmla="*/ 1158240 w 3710940"/>
                    <a:gd name="connsiteY2" fmla="*/ 792547 h 792553"/>
                    <a:gd name="connsiteX3" fmla="*/ 1821180 w 3710940"/>
                    <a:gd name="connsiteY3" fmla="*/ 15307 h 792553"/>
                    <a:gd name="connsiteX4" fmla="*/ 2644140 w 3710940"/>
                    <a:gd name="connsiteY4" fmla="*/ 792547 h 792553"/>
                    <a:gd name="connsiteX5" fmla="*/ 3223260 w 3710940"/>
                    <a:gd name="connsiteY5" fmla="*/ 67 h 792553"/>
                    <a:gd name="connsiteX6" fmla="*/ 3710940 w 3710940"/>
                    <a:gd name="connsiteY6" fmla="*/ 480127 h 792553"/>
                    <a:gd name="connsiteX0" fmla="*/ 0 w 3710940"/>
                    <a:gd name="connsiteY0" fmla="*/ 482028 h 802084"/>
                    <a:gd name="connsiteX1" fmla="*/ 502920 w 3710940"/>
                    <a:gd name="connsiteY1" fmla="*/ 40068 h 802084"/>
                    <a:gd name="connsiteX2" fmla="*/ 1158240 w 3710940"/>
                    <a:gd name="connsiteY2" fmla="*/ 802068 h 802084"/>
                    <a:gd name="connsiteX3" fmla="*/ 1821180 w 3710940"/>
                    <a:gd name="connsiteY3" fmla="*/ 24828 h 802084"/>
                    <a:gd name="connsiteX4" fmla="*/ 2644140 w 3710940"/>
                    <a:gd name="connsiteY4" fmla="*/ 802068 h 802084"/>
                    <a:gd name="connsiteX5" fmla="*/ 3315335 w 3710940"/>
                    <a:gd name="connsiteY5" fmla="*/ 63 h 802084"/>
                    <a:gd name="connsiteX6" fmla="*/ 3710940 w 3710940"/>
                    <a:gd name="connsiteY6" fmla="*/ 489648 h 802084"/>
                    <a:gd name="connsiteX0" fmla="*/ 0 w 3710940"/>
                    <a:gd name="connsiteY0" fmla="*/ 488462 h 811693"/>
                    <a:gd name="connsiteX1" fmla="*/ 502920 w 3710940"/>
                    <a:gd name="connsiteY1" fmla="*/ 46502 h 811693"/>
                    <a:gd name="connsiteX2" fmla="*/ 1158240 w 3710940"/>
                    <a:gd name="connsiteY2" fmla="*/ 808502 h 811693"/>
                    <a:gd name="connsiteX3" fmla="*/ 1821180 w 3710940"/>
                    <a:gd name="connsiteY3" fmla="*/ 31262 h 811693"/>
                    <a:gd name="connsiteX4" fmla="*/ 2771140 w 3710940"/>
                    <a:gd name="connsiteY4" fmla="*/ 811677 h 811693"/>
                    <a:gd name="connsiteX5" fmla="*/ 3315335 w 3710940"/>
                    <a:gd name="connsiteY5" fmla="*/ 6497 h 811693"/>
                    <a:gd name="connsiteX6" fmla="*/ 3710940 w 3710940"/>
                    <a:gd name="connsiteY6" fmla="*/ 496082 h 81169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158240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720215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208020"/>
                    <a:gd name="connsiteY0" fmla="*/ 46502 h 811683"/>
                    <a:gd name="connsiteX1" fmla="*/ 1217295 w 3208020"/>
                    <a:gd name="connsiteY1" fmla="*/ 808502 h 811683"/>
                    <a:gd name="connsiteX2" fmla="*/ 1740535 w 3208020"/>
                    <a:gd name="connsiteY2" fmla="*/ 21737 h 811683"/>
                    <a:gd name="connsiteX3" fmla="*/ 2268220 w 3208020"/>
                    <a:gd name="connsiteY3" fmla="*/ 811677 h 811683"/>
                    <a:gd name="connsiteX4" fmla="*/ 2812415 w 3208020"/>
                    <a:gd name="connsiteY4" fmla="*/ 6497 h 811683"/>
                    <a:gd name="connsiteX5" fmla="*/ 3208020 w 3208020"/>
                    <a:gd name="connsiteY5" fmla="*/ 496082 h 811683"/>
                    <a:gd name="connsiteX0" fmla="*/ 0 w 1990725"/>
                    <a:gd name="connsiteY0" fmla="*/ 808502 h 811683"/>
                    <a:gd name="connsiteX1" fmla="*/ 523240 w 1990725"/>
                    <a:gd name="connsiteY1" fmla="*/ 21737 h 811683"/>
                    <a:gd name="connsiteX2" fmla="*/ 1050925 w 1990725"/>
                    <a:gd name="connsiteY2" fmla="*/ 811677 h 811683"/>
                    <a:gd name="connsiteX3" fmla="*/ 1595120 w 1990725"/>
                    <a:gd name="connsiteY3" fmla="*/ 6497 h 811683"/>
                    <a:gd name="connsiteX4" fmla="*/ 1990725 w 1990725"/>
                    <a:gd name="connsiteY4" fmla="*/ 496082 h 811683"/>
                    <a:gd name="connsiteX0" fmla="*/ 0 w 1990725"/>
                    <a:gd name="connsiteY0" fmla="*/ 786766 h 802129"/>
                    <a:gd name="connsiteX1" fmla="*/ 523240 w 1990725"/>
                    <a:gd name="connsiteY1" fmla="*/ 1 h 802129"/>
                    <a:gd name="connsiteX2" fmla="*/ 1050925 w 1990725"/>
                    <a:gd name="connsiteY2" fmla="*/ 789941 h 802129"/>
                    <a:gd name="connsiteX3" fmla="*/ 1990725 w 1990725"/>
                    <a:gd name="connsiteY3" fmla="*/ 474346 h 802129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52"/>
                    <a:gd name="connsiteX1" fmla="*/ 523240 w 1050925"/>
                    <a:gd name="connsiteY1" fmla="*/ 1 h 789952"/>
                    <a:gd name="connsiteX2" fmla="*/ 1050925 w 1050925"/>
                    <a:gd name="connsiteY2" fmla="*/ 789941 h 789952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0925" h="789941">
                      <a:moveTo>
                        <a:pt x="0" y="786766"/>
                      </a:moveTo>
                      <a:cubicBezTo>
                        <a:pt x="290089" y="782639"/>
                        <a:pt x="348086" y="-528"/>
                        <a:pt x="523240" y="1"/>
                      </a:cubicBezTo>
                      <a:cubicBezTo>
                        <a:pt x="698394" y="530"/>
                        <a:pt x="822219" y="787084"/>
                        <a:pt x="1050925" y="7899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олилиния: фигура 39">
                  <a:extLst>
                    <a:ext uri="{FF2B5EF4-FFF2-40B4-BE49-F238E27FC236}">
                      <a16:creationId xmlns:a16="http://schemas.microsoft.com/office/drawing/2014/main" id="{C3B26E4E-EC9B-4151-8ABB-677EFDD062E6}"/>
                    </a:ext>
                  </a:extLst>
                </p:cNvPr>
                <p:cNvSpPr/>
                <p:nvPr/>
              </p:nvSpPr>
              <p:spPr>
                <a:xfrm>
                  <a:off x="8327394" y="4103092"/>
                  <a:ext cx="498240" cy="374509"/>
                </a:xfrm>
                <a:custGeom>
                  <a:avLst/>
                  <a:gdLst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2507 h 792553"/>
                    <a:gd name="connsiteX1" fmla="*/ 502920 w 3710940"/>
                    <a:gd name="connsiteY1" fmla="*/ 30547 h 792553"/>
                    <a:gd name="connsiteX2" fmla="*/ 1158240 w 3710940"/>
                    <a:gd name="connsiteY2" fmla="*/ 792547 h 792553"/>
                    <a:gd name="connsiteX3" fmla="*/ 1821180 w 3710940"/>
                    <a:gd name="connsiteY3" fmla="*/ 15307 h 792553"/>
                    <a:gd name="connsiteX4" fmla="*/ 2644140 w 3710940"/>
                    <a:gd name="connsiteY4" fmla="*/ 792547 h 792553"/>
                    <a:gd name="connsiteX5" fmla="*/ 3223260 w 3710940"/>
                    <a:gd name="connsiteY5" fmla="*/ 67 h 792553"/>
                    <a:gd name="connsiteX6" fmla="*/ 3710940 w 3710940"/>
                    <a:gd name="connsiteY6" fmla="*/ 480127 h 792553"/>
                    <a:gd name="connsiteX0" fmla="*/ 0 w 3710940"/>
                    <a:gd name="connsiteY0" fmla="*/ 482028 h 802084"/>
                    <a:gd name="connsiteX1" fmla="*/ 502920 w 3710940"/>
                    <a:gd name="connsiteY1" fmla="*/ 40068 h 802084"/>
                    <a:gd name="connsiteX2" fmla="*/ 1158240 w 3710940"/>
                    <a:gd name="connsiteY2" fmla="*/ 802068 h 802084"/>
                    <a:gd name="connsiteX3" fmla="*/ 1821180 w 3710940"/>
                    <a:gd name="connsiteY3" fmla="*/ 24828 h 802084"/>
                    <a:gd name="connsiteX4" fmla="*/ 2644140 w 3710940"/>
                    <a:gd name="connsiteY4" fmla="*/ 802068 h 802084"/>
                    <a:gd name="connsiteX5" fmla="*/ 3315335 w 3710940"/>
                    <a:gd name="connsiteY5" fmla="*/ 63 h 802084"/>
                    <a:gd name="connsiteX6" fmla="*/ 3710940 w 3710940"/>
                    <a:gd name="connsiteY6" fmla="*/ 489648 h 802084"/>
                    <a:gd name="connsiteX0" fmla="*/ 0 w 3710940"/>
                    <a:gd name="connsiteY0" fmla="*/ 488462 h 811693"/>
                    <a:gd name="connsiteX1" fmla="*/ 502920 w 3710940"/>
                    <a:gd name="connsiteY1" fmla="*/ 46502 h 811693"/>
                    <a:gd name="connsiteX2" fmla="*/ 1158240 w 3710940"/>
                    <a:gd name="connsiteY2" fmla="*/ 808502 h 811693"/>
                    <a:gd name="connsiteX3" fmla="*/ 1821180 w 3710940"/>
                    <a:gd name="connsiteY3" fmla="*/ 31262 h 811693"/>
                    <a:gd name="connsiteX4" fmla="*/ 2771140 w 3710940"/>
                    <a:gd name="connsiteY4" fmla="*/ 811677 h 811693"/>
                    <a:gd name="connsiteX5" fmla="*/ 3315335 w 3710940"/>
                    <a:gd name="connsiteY5" fmla="*/ 6497 h 811693"/>
                    <a:gd name="connsiteX6" fmla="*/ 3710940 w 3710940"/>
                    <a:gd name="connsiteY6" fmla="*/ 496082 h 81169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158240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720215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208020"/>
                    <a:gd name="connsiteY0" fmla="*/ 46502 h 811683"/>
                    <a:gd name="connsiteX1" fmla="*/ 1217295 w 3208020"/>
                    <a:gd name="connsiteY1" fmla="*/ 808502 h 811683"/>
                    <a:gd name="connsiteX2" fmla="*/ 1740535 w 3208020"/>
                    <a:gd name="connsiteY2" fmla="*/ 21737 h 811683"/>
                    <a:gd name="connsiteX3" fmla="*/ 2268220 w 3208020"/>
                    <a:gd name="connsiteY3" fmla="*/ 811677 h 811683"/>
                    <a:gd name="connsiteX4" fmla="*/ 2812415 w 3208020"/>
                    <a:gd name="connsiteY4" fmla="*/ 6497 h 811683"/>
                    <a:gd name="connsiteX5" fmla="*/ 3208020 w 3208020"/>
                    <a:gd name="connsiteY5" fmla="*/ 496082 h 811683"/>
                    <a:gd name="connsiteX0" fmla="*/ 0 w 1990725"/>
                    <a:gd name="connsiteY0" fmla="*/ 808502 h 811683"/>
                    <a:gd name="connsiteX1" fmla="*/ 523240 w 1990725"/>
                    <a:gd name="connsiteY1" fmla="*/ 21737 h 811683"/>
                    <a:gd name="connsiteX2" fmla="*/ 1050925 w 1990725"/>
                    <a:gd name="connsiteY2" fmla="*/ 811677 h 811683"/>
                    <a:gd name="connsiteX3" fmla="*/ 1595120 w 1990725"/>
                    <a:gd name="connsiteY3" fmla="*/ 6497 h 811683"/>
                    <a:gd name="connsiteX4" fmla="*/ 1990725 w 1990725"/>
                    <a:gd name="connsiteY4" fmla="*/ 496082 h 811683"/>
                    <a:gd name="connsiteX0" fmla="*/ 0 w 1990725"/>
                    <a:gd name="connsiteY0" fmla="*/ 786766 h 802129"/>
                    <a:gd name="connsiteX1" fmla="*/ 523240 w 1990725"/>
                    <a:gd name="connsiteY1" fmla="*/ 1 h 802129"/>
                    <a:gd name="connsiteX2" fmla="*/ 1050925 w 1990725"/>
                    <a:gd name="connsiteY2" fmla="*/ 789941 h 802129"/>
                    <a:gd name="connsiteX3" fmla="*/ 1990725 w 1990725"/>
                    <a:gd name="connsiteY3" fmla="*/ 474346 h 802129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52"/>
                    <a:gd name="connsiteX1" fmla="*/ 523240 w 1050925"/>
                    <a:gd name="connsiteY1" fmla="*/ 1 h 789952"/>
                    <a:gd name="connsiteX2" fmla="*/ 1050925 w 1050925"/>
                    <a:gd name="connsiteY2" fmla="*/ 789941 h 789952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0925" h="789941">
                      <a:moveTo>
                        <a:pt x="0" y="786766"/>
                      </a:moveTo>
                      <a:cubicBezTo>
                        <a:pt x="290089" y="782639"/>
                        <a:pt x="348086" y="-528"/>
                        <a:pt x="523240" y="1"/>
                      </a:cubicBezTo>
                      <a:cubicBezTo>
                        <a:pt x="698394" y="530"/>
                        <a:pt x="822219" y="787084"/>
                        <a:pt x="1050925" y="7899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7F95FC47-9368-448B-BF87-D56B28C3EBE5}"/>
                  </a:ext>
                </a:extLst>
              </p:cNvPr>
              <p:cNvSpPr/>
              <p:nvPr/>
            </p:nvSpPr>
            <p:spPr>
              <a:xfrm>
                <a:off x="3769754" y="2480456"/>
                <a:ext cx="571500" cy="5715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DB40BDCF-1E55-4CFC-A347-5A0B49669643}"/>
                </a:ext>
              </a:extLst>
            </p:cNvPr>
            <p:cNvGrpSpPr/>
            <p:nvPr/>
          </p:nvGrpSpPr>
          <p:grpSpPr>
            <a:xfrm rot="10800000">
              <a:off x="9601767" y="3142454"/>
              <a:ext cx="1280726" cy="571500"/>
              <a:chOff x="3060528" y="2480456"/>
              <a:chExt cx="1280726" cy="571500"/>
            </a:xfrm>
          </p:grpSpPr>
          <p:grpSp>
            <p:nvGrpSpPr>
              <p:cNvPr id="42" name="Группа 41">
                <a:extLst>
                  <a:ext uri="{FF2B5EF4-FFF2-40B4-BE49-F238E27FC236}">
                    <a16:creationId xmlns:a16="http://schemas.microsoft.com/office/drawing/2014/main" id="{B6EBA91A-5E9E-4A18-BC68-6081B2EBC863}"/>
                  </a:ext>
                </a:extLst>
              </p:cNvPr>
              <p:cNvGrpSpPr/>
              <p:nvPr/>
            </p:nvGrpSpPr>
            <p:grpSpPr>
              <a:xfrm>
                <a:off x="3060528" y="2578156"/>
                <a:ext cx="994976" cy="376099"/>
                <a:chOff x="7830658" y="4101502"/>
                <a:chExt cx="994976" cy="376099"/>
              </a:xfrm>
            </p:grpSpPr>
            <p:sp>
              <p:nvSpPr>
                <p:cNvPr id="44" name="Полилиния: фигура 43">
                  <a:extLst>
                    <a:ext uri="{FF2B5EF4-FFF2-40B4-BE49-F238E27FC236}">
                      <a16:creationId xmlns:a16="http://schemas.microsoft.com/office/drawing/2014/main" id="{D3B81F72-39BE-43DC-B666-F640170D10EF}"/>
                    </a:ext>
                  </a:extLst>
                </p:cNvPr>
                <p:cNvSpPr/>
                <p:nvPr/>
              </p:nvSpPr>
              <p:spPr>
                <a:xfrm>
                  <a:off x="7830658" y="4101502"/>
                  <a:ext cx="498240" cy="374509"/>
                </a:xfrm>
                <a:custGeom>
                  <a:avLst/>
                  <a:gdLst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2507 h 792553"/>
                    <a:gd name="connsiteX1" fmla="*/ 502920 w 3710940"/>
                    <a:gd name="connsiteY1" fmla="*/ 30547 h 792553"/>
                    <a:gd name="connsiteX2" fmla="*/ 1158240 w 3710940"/>
                    <a:gd name="connsiteY2" fmla="*/ 792547 h 792553"/>
                    <a:gd name="connsiteX3" fmla="*/ 1821180 w 3710940"/>
                    <a:gd name="connsiteY3" fmla="*/ 15307 h 792553"/>
                    <a:gd name="connsiteX4" fmla="*/ 2644140 w 3710940"/>
                    <a:gd name="connsiteY4" fmla="*/ 792547 h 792553"/>
                    <a:gd name="connsiteX5" fmla="*/ 3223260 w 3710940"/>
                    <a:gd name="connsiteY5" fmla="*/ 67 h 792553"/>
                    <a:gd name="connsiteX6" fmla="*/ 3710940 w 3710940"/>
                    <a:gd name="connsiteY6" fmla="*/ 480127 h 792553"/>
                    <a:gd name="connsiteX0" fmla="*/ 0 w 3710940"/>
                    <a:gd name="connsiteY0" fmla="*/ 482028 h 802084"/>
                    <a:gd name="connsiteX1" fmla="*/ 502920 w 3710940"/>
                    <a:gd name="connsiteY1" fmla="*/ 40068 h 802084"/>
                    <a:gd name="connsiteX2" fmla="*/ 1158240 w 3710940"/>
                    <a:gd name="connsiteY2" fmla="*/ 802068 h 802084"/>
                    <a:gd name="connsiteX3" fmla="*/ 1821180 w 3710940"/>
                    <a:gd name="connsiteY3" fmla="*/ 24828 h 802084"/>
                    <a:gd name="connsiteX4" fmla="*/ 2644140 w 3710940"/>
                    <a:gd name="connsiteY4" fmla="*/ 802068 h 802084"/>
                    <a:gd name="connsiteX5" fmla="*/ 3315335 w 3710940"/>
                    <a:gd name="connsiteY5" fmla="*/ 63 h 802084"/>
                    <a:gd name="connsiteX6" fmla="*/ 3710940 w 3710940"/>
                    <a:gd name="connsiteY6" fmla="*/ 489648 h 802084"/>
                    <a:gd name="connsiteX0" fmla="*/ 0 w 3710940"/>
                    <a:gd name="connsiteY0" fmla="*/ 488462 h 811693"/>
                    <a:gd name="connsiteX1" fmla="*/ 502920 w 3710940"/>
                    <a:gd name="connsiteY1" fmla="*/ 46502 h 811693"/>
                    <a:gd name="connsiteX2" fmla="*/ 1158240 w 3710940"/>
                    <a:gd name="connsiteY2" fmla="*/ 808502 h 811693"/>
                    <a:gd name="connsiteX3" fmla="*/ 1821180 w 3710940"/>
                    <a:gd name="connsiteY3" fmla="*/ 31262 h 811693"/>
                    <a:gd name="connsiteX4" fmla="*/ 2771140 w 3710940"/>
                    <a:gd name="connsiteY4" fmla="*/ 811677 h 811693"/>
                    <a:gd name="connsiteX5" fmla="*/ 3315335 w 3710940"/>
                    <a:gd name="connsiteY5" fmla="*/ 6497 h 811693"/>
                    <a:gd name="connsiteX6" fmla="*/ 3710940 w 3710940"/>
                    <a:gd name="connsiteY6" fmla="*/ 496082 h 81169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158240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720215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208020"/>
                    <a:gd name="connsiteY0" fmla="*/ 46502 h 811683"/>
                    <a:gd name="connsiteX1" fmla="*/ 1217295 w 3208020"/>
                    <a:gd name="connsiteY1" fmla="*/ 808502 h 811683"/>
                    <a:gd name="connsiteX2" fmla="*/ 1740535 w 3208020"/>
                    <a:gd name="connsiteY2" fmla="*/ 21737 h 811683"/>
                    <a:gd name="connsiteX3" fmla="*/ 2268220 w 3208020"/>
                    <a:gd name="connsiteY3" fmla="*/ 811677 h 811683"/>
                    <a:gd name="connsiteX4" fmla="*/ 2812415 w 3208020"/>
                    <a:gd name="connsiteY4" fmla="*/ 6497 h 811683"/>
                    <a:gd name="connsiteX5" fmla="*/ 3208020 w 3208020"/>
                    <a:gd name="connsiteY5" fmla="*/ 496082 h 811683"/>
                    <a:gd name="connsiteX0" fmla="*/ 0 w 1990725"/>
                    <a:gd name="connsiteY0" fmla="*/ 808502 h 811683"/>
                    <a:gd name="connsiteX1" fmla="*/ 523240 w 1990725"/>
                    <a:gd name="connsiteY1" fmla="*/ 21737 h 811683"/>
                    <a:gd name="connsiteX2" fmla="*/ 1050925 w 1990725"/>
                    <a:gd name="connsiteY2" fmla="*/ 811677 h 811683"/>
                    <a:gd name="connsiteX3" fmla="*/ 1595120 w 1990725"/>
                    <a:gd name="connsiteY3" fmla="*/ 6497 h 811683"/>
                    <a:gd name="connsiteX4" fmla="*/ 1990725 w 1990725"/>
                    <a:gd name="connsiteY4" fmla="*/ 496082 h 811683"/>
                    <a:gd name="connsiteX0" fmla="*/ 0 w 1990725"/>
                    <a:gd name="connsiteY0" fmla="*/ 786766 h 802129"/>
                    <a:gd name="connsiteX1" fmla="*/ 523240 w 1990725"/>
                    <a:gd name="connsiteY1" fmla="*/ 1 h 802129"/>
                    <a:gd name="connsiteX2" fmla="*/ 1050925 w 1990725"/>
                    <a:gd name="connsiteY2" fmla="*/ 789941 h 802129"/>
                    <a:gd name="connsiteX3" fmla="*/ 1990725 w 1990725"/>
                    <a:gd name="connsiteY3" fmla="*/ 474346 h 802129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52"/>
                    <a:gd name="connsiteX1" fmla="*/ 523240 w 1050925"/>
                    <a:gd name="connsiteY1" fmla="*/ 1 h 789952"/>
                    <a:gd name="connsiteX2" fmla="*/ 1050925 w 1050925"/>
                    <a:gd name="connsiteY2" fmla="*/ 789941 h 789952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0925" h="789941">
                      <a:moveTo>
                        <a:pt x="0" y="786766"/>
                      </a:moveTo>
                      <a:cubicBezTo>
                        <a:pt x="290089" y="782639"/>
                        <a:pt x="348086" y="-528"/>
                        <a:pt x="523240" y="1"/>
                      </a:cubicBezTo>
                      <a:cubicBezTo>
                        <a:pt x="698394" y="530"/>
                        <a:pt x="822219" y="787084"/>
                        <a:pt x="1050925" y="7899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олилиния: фигура 44">
                  <a:extLst>
                    <a:ext uri="{FF2B5EF4-FFF2-40B4-BE49-F238E27FC236}">
                      <a16:creationId xmlns:a16="http://schemas.microsoft.com/office/drawing/2014/main" id="{448DB794-2B07-45D7-9242-5041F4BEAB48}"/>
                    </a:ext>
                  </a:extLst>
                </p:cNvPr>
                <p:cNvSpPr/>
                <p:nvPr/>
              </p:nvSpPr>
              <p:spPr>
                <a:xfrm>
                  <a:off x="8327394" y="4103092"/>
                  <a:ext cx="498240" cy="374509"/>
                </a:xfrm>
                <a:custGeom>
                  <a:avLst/>
                  <a:gdLst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2507 h 792553"/>
                    <a:gd name="connsiteX1" fmla="*/ 502920 w 3710940"/>
                    <a:gd name="connsiteY1" fmla="*/ 30547 h 792553"/>
                    <a:gd name="connsiteX2" fmla="*/ 1158240 w 3710940"/>
                    <a:gd name="connsiteY2" fmla="*/ 792547 h 792553"/>
                    <a:gd name="connsiteX3" fmla="*/ 1821180 w 3710940"/>
                    <a:gd name="connsiteY3" fmla="*/ 15307 h 792553"/>
                    <a:gd name="connsiteX4" fmla="*/ 2644140 w 3710940"/>
                    <a:gd name="connsiteY4" fmla="*/ 792547 h 792553"/>
                    <a:gd name="connsiteX5" fmla="*/ 3223260 w 3710940"/>
                    <a:gd name="connsiteY5" fmla="*/ 67 h 792553"/>
                    <a:gd name="connsiteX6" fmla="*/ 3710940 w 3710940"/>
                    <a:gd name="connsiteY6" fmla="*/ 480127 h 792553"/>
                    <a:gd name="connsiteX0" fmla="*/ 0 w 3710940"/>
                    <a:gd name="connsiteY0" fmla="*/ 482028 h 802084"/>
                    <a:gd name="connsiteX1" fmla="*/ 502920 w 3710940"/>
                    <a:gd name="connsiteY1" fmla="*/ 40068 h 802084"/>
                    <a:gd name="connsiteX2" fmla="*/ 1158240 w 3710940"/>
                    <a:gd name="connsiteY2" fmla="*/ 802068 h 802084"/>
                    <a:gd name="connsiteX3" fmla="*/ 1821180 w 3710940"/>
                    <a:gd name="connsiteY3" fmla="*/ 24828 h 802084"/>
                    <a:gd name="connsiteX4" fmla="*/ 2644140 w 3710940"/>
                    <a:gd name="connsiteY4" fmla="*/ 802068 h 802084"/>
                    <a:gd name="connsiteX5" fmla="*/ 3315335 w 3710940"/>
                    <a:gd name="connsiteY5" fmla="*/ 63 h 802084"/>
                    <a:gd name="connsiteX6" fmla="*/ 3710940 w 3710940"/>
                    <a:gd name="connsiteY6" fmla="*/ 489648 h 802084"/>
                    <a:gd name="connsiteX0" fmla="*/ 0 w 3710940"/>
                    <a:gd name="connsiteY0" fmla="*/ 488462 h 811693"/>
                    <a:gd name="connsiteX1" fmla="*/ 502920 w 3710940"/>
                    <a:gd name="connsiteY1" fmla="*/ 46502 h 811693"/>
                    <a:gd name="connsiteX2" fmla="*/ 1158240 w 3710940"/>
                    <a:gd name="connsiteY2" fmla="*/ 808502 h 811693"/>
                    <a:gd name="connsiteX3" fmla="*/ 1821180 w 3710940"/>
                    <a:gd name="connsiteY3" fmla="*/ 31262 h 811693"/>
                    <a:gd name="connsiteX4" fmla="*/ 2771140 w 3710940"/>
                    <a:gd name="connsiteY4" fmla="*/ 811677 h 811693"/>
                    <a:gd name="connsiteX5" fmla="*/ 3315335 w 3710940"/>
                    <a:gd name="connsiteY5" fmla="*/ 6497 h 811693"/>
                    <a:gd name="connsiteX6" fmla="*/ 3710940 w 3710940"/>
                    <a:gd name="connsiteY6" fmla="*/ 496082 h 81169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158240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720215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208020"/>
                    <a:gd name="connsiteY0" fmla="*/ 46502 h 811683"/>
                    <a:gd name="connsiteX1" fmla="*/ 1217295 w 3208020"/>
                    <a:gd name="connsiteY1" fmla="*/ 808502 h 811683"/>
                    <a:gd name="connsiteX2" fmla="*/ 1740535 w 3208020"/>
                    <a:gd name="connsiteY2" fmla="*/ 21737 h 811683"/>
                    <a:gd name="connsiteX3" fmla="*/ 2268220 w 3208020"/>
                    <a:gd name="connsiteY3" fmla="*/ 811677 h 811683"/>
                    <a:gd name="connsiteX4" fmla="*/ 2812415 w 3208020"/>
                    <a:gd name="connsiteY4" fmla="*/ 6497 h 811683"/>
                    <a:gd name="connsiteX5" fmla="*/ 3208020 w 3208020"/>
                    <a:gd name="connsiteY5" fmla="*/ 496082 h 811683"/>
                    <a:gd name="connsiteX0" fmla="*/ 0 w 1990725"/>
                    <a:gd name="connsiteY0" fmla="*/ 808502 h 811683"/>
                    <a:gd name="connsiteX1" fmla="*/ 523240 w 1990725"/>
                    <a:gd name="connsiteY1" fmla="*/ 21737 h 811683"/>
                    <a:gd name="connsiteX2" fmla="*/ 1050925 w 1990725"/>
                    <a:gd name="connsiteY2" fmla="*/ 811677 h 811683"/>
                    <a:gd name="connsiteX3" fmla="*/ 1595120 w 1990725"/>
                    <a:gd name="connsiteY3" fmla="*/ 6497 h 811683"/>
                    <a:gd name="connsiteX4" fmla="*/ 1990725 w 1990725"/>
                    <a:gd name="connsiteY4" fmla="*/ 496082 h 811683"/>
                    <a:gd name="connsiteX0" fmla="*/ 0 w 1990725"/>
                    <a:gd name="connsiteY0" fmla="*/ 786766 h 802129"/>
                    <a:gd name="connsiteX1" fmla="*/ 523240 w 1990725"/>
                    <a:gd name="connsiteY1" fmla="*/ 1 h 802129"/>
                    <a:gd name="connsiteX2" fmla="*/ 1050925 w 1990725"/>
                    <a:gd name="connsiteY2" fmla="*/ 789941 h 802129"/>
                    <a:gd name="connsiteX3" fmla="*/ 1990725 w 1990725"/>
                    <a:gd name="connsiteY3" fmla="*/ 474346 h 802129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52"/>
                    <a:gd name="connsiteX1" fmla="*/ 523240 w 1050925"/>
                    <a:gd name="connsiteY1" fmla="*/ 1 h 789952"/>
                    <a:gd name="connsiteX2" fmla="*/ 1050925 w 1050925"/>
                    <a:gd name="connsiteY2" fmla="*/ 789941 h 789952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0925" h="789941">
                      <a:moveTo>
                        <a:pt x="0" y="786766"/>
                      </a:moveTo>
                      <a:cubicBezTo>
                        <a:pt x="290089" y="782639"/>
                        <a:pt x="348086" y="-528"/>
                        <a:pt x="523240" y="1"/>
                      </a:cubicBezTo>
                      <a:cubicBezTo>
                        <a:pt x="698394" y="530"/>
                        <a:pt x="822219" y="787084"/>
                        <a:pt x="1050925" y="7899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A756D48E-8487-4680-9F16-667CBA0F95C8}"/>
                  </a:ext>
                </a:extLst>
              </p:cNvPr>
              <p:cNvSpPr/>
              <p:nvPr/>
            </p:nvSpPr>
            <p:spPr>
              <a:xfrm>
                <a:off x="3769754" y="2480456"/>
                <a:ext cx="571500" cy="5715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32897475-75E6-440F-922D-E7047ED2A2E8}"/>
                </a:ext>
              </a:extLst>
            </p:cNvPr>
            <p:cNvGrpSpPr/>
            <p:nvPr/>
          </p:nvGrpSpPr>
          <p:grpSpPr>
            <a:xfrm rot="16200000">
              <a:off x="7253673" y="5509263"/>
              <a:ext cx="1280726" cy="571500"/>
              <a:chOff x="3060528" y="2480456"/>
              <a:chExt cx="1280726" cy="571500"/>
            </a:xfrm>
          </p:grpSpPr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1BAB216B-44E3-4816-83B2-565199C34EA3}"/>
                  </a:ext>
                </a:extLst>
              </p:cNvPr>
              <p:cNvGrpSpPr/>
              <p:nvPr/>
            </p:nvGrpSpPr>
            <p:grpSpPr>
              <a:xfrm>
                <a:off x="3060528" y="2578156"/>
                <a:ext cx="994976" cy="376099"/>
                <a:chOff x="7830658" y="4101502"/>
                <a:chExt cx="994976" cy="376099"/>
              </a:xfrm>
            </p:grpSpPr>
            <p:sp>
              <p:nvSpPr>
                <p:cNvPr id="49" name="Полилиния: фигура 48">
                  <a:extLst>
                    <a:ext uri="{FF2B5EF4-FFF2-40B4-BE49-F238E27FC236}">
                      <a16:creationId xmlns:a16="http://schemas.microsoft.com/office/drawing/2014/main" id="{C8EBED8F-A0EE-415E-B3BC-572D60DB4AB3}"/>
                    </a:ext>
                  </a:extLst>
                </p:cNvPr>
                <p:cNvSpPr/>
                <p:nvPr/>
              </p:nvSpPr>
              <p:spPr>
                <a:xfrm>
                  <a:off x="7830658" y="4101502"/>
                  <a:ext cx="498240" cy="374509"/>
                </a:xfrm>
                <a:custGeom>
                  <a:avLst/>
                  <a:gdLst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2507 h 792553"/>
                    <a:gd name="connsiteX1" fmla="*/ 502920 w 3710940"/>
                    <a:gd name="connsiteY1" fmla="*/ 30547 h 792553"/>
                    <a:gd name="connsiteX2" fmla="*/ 1158240 w 3710940"/>
                    <a:gd name="connsiteY2" fmla="*/ 792547 h 792553"/>
                    <a:gd name="connsiteX3" fmla="*/ 1821180 w 3710940"/>
                    <a:gd name="connsiteY3" fmla="*/ 15307 h 792553"/>
                    <a:gd name="connsiteX4" fmla="*/ 2644140 w 3710940"/>
                    <a:gd name="connsiteY4" fmla="*/ 792547 h 792553"/>
                    <a:gd name="connsiteX5" fmla="*/ 3223260 w 3710940"/>
                    <a:gd name="connsiteY5" fmla="*/ 67 h 792553"/>
                    <a:gd name="connsiteX6" fmla="*/ 3710940 w 3710940"/>
                    <a:gd name="connsiteY6" fmla="*/ 480127 h 792553"/>
                    <a:gd name="connsiteX0" fmla="*/ 0 w 3710940"/>
                    <a:gd name="connsiteY0" fmla="*/ 482028 h 802084"/>
                    <a:gd name="connsiteX1" fmla="*/ 502920 w 3710940"/>
                    <a:gd name="connsiteY1" fmla="*/ 40068 h 802084"/>
                    <a:gd name="connsiteX2" fmla="*/ 1158240 w 3710940"/>
                    <a:gd name="connsiteY2" fmla="*/ 802068 h 802084"/>
                    <a:gd name="connsiteX3" fmla="*/ 1821180 w 3710940"/>
                    <a:gd name="connsiteY3" fmla="*/ 24828 h 802084"/>
                    <a:gd name="connsiteX4" fmla="*/ 2644140 w 3710940"/>
                    <a:gd name="connsiteY4" fmla="*/ 802068 h 802084"/>
                    <a:gd name="connsiteX5" fmla="*/ 3315335 w 3710940"/>
                    <a:gd name="connsiteY5" fmla="*/ 63 h 802084"/>
                    <a:gd name="connsiteX6" fmla="*/ 3710940 w 3710940"/>
                    <a:gd name="connsiteY6" fmla="*/ 489648 h 802084"/>
                    <a:gd name="connsiteX0" fmla="*/ 0 w 3710940"/>
                    <a:gd name="connsiteY0" fmla="*/ 488462 h 811693"/>
                    <a:gd name="connsiteX1" fmla="*/ 502920 w 3710940"/>
                    <a:gd name="connsiteY1" fmla="*/ 46502 h 811693"/>
                    <a:gd name="connsiteX2" fmla="*/ 1158240 w 3710940"/>
                    <a:gd name="connsiteY2" fmla="*/ 808502 h 811693"/>
                    <a:gd name="connsiteX3" fmla="*/ 1821180 w 3710940"/>
                    <a:gd name="connsiteY3" fmla="*/ 31262 h 811693"/>
                    <a:gd name="connsiteX4" fmla="*/ 2771140 w 3710940"/>
                    <a:gd name="connsiteY4" fmla="*/ 811677 h 811693"/>
                    <a:gd name="connsiteX5" fmla="*/ 3315335 w 3710940"/>
                    <a:gd name="connsiteY5" fmla="*/ 6497 h 811693"/>
                    <a:gd name="connsiteX6" fmla="*/ 3710940 w 3710940"/>
                    <a:gd name="connsiteY6" fmla="*/ 496082 h 81169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158240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720215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208020"/>
                    <a:gd name="connsiteY0" fmla="*/ 46502 h 811683"/>
                    <a:gd name="connsiteX1" fmla="*/ 1217295 w 3208020"/>
                    <a:gd name="connsiteY1" fmla="*/ 808502 h 811683"/>
                    <a:gd name="connsiteX2" fmla="*/ 1740535 w 3208020"/>
                    <a:gd name="connsiteY2" fmla="*/ 21737 h 811683"/>
                    <a:gd name="connsiteX3" fmla="*/ 2268220 w 3208020"/>
                    <a:gd name="connsiteY3" fmla="*/ 811677 h 811683"/>
                    <a:gd name="connsiteX4" fmla="*/ 2812415 w 3208020"/>
                    <a:gd name="connsiteY4" fmla="*/ 6497 h 811683"/>
                    <a:gd name="connsiteX5" fmla="*/ 3208020 w 3208020"/>
                    <a:gd name="connsiteY5" fmla="*/ 496082 h 811683"/>
                    <a:gd name="connsiteX0" fmla="*/ 0 w 1990725"/>
                    <a:gd name="connsiteY0" fmla="*/ 808502 h 811683"/>
                    <a:gd name="connsiteX1" fmla="*/ 523240 w 1990725"/>
                    <a:gd name="connsiteY1" fmla="*/ 21737 h 811683"/>
                    <a:gd name="connsiteX2" fmla="*/ 1050925 w 1990725"/>
                    <a:gd name="connsiteY2" fmla="*/ 811677 h 811683"/>
                    <a:gd name="connsiteX3" fmla="*/ 1595120 w 1990725"/>
                    <a:gd name="connsiteY3" fmla="*/ 6497 h 811683"/>
                    <a:gd name="connsiteX4" fmla="*/ 1990725 w 1990725"/>
                    <a:gd name="connsiteY4" fmla="*/ 496082 h 811683"/>
                    <a:gd name="connsiteX0" fmla="*/ 0 w 1990725"/>
                    <a:gd name="connsiteY0" fmla="*/ 786766 h 802129"/>
                    <a:gd name="connsiteX1" fmla="*/ 523240 w 1990725"/>
                    <a:gd name="connsiteY1" fmla="*/ 1 h 802129"/>
                    <a:gd name="connsiteX2" fmla="*/ 1050925 w 1990725"/>
                    <a:gd name="connsiteY2" fmla="*/ 789941 h 802129"/>
                    <a:gd name="connsiteX3" fmla="*/ 1990725 w 1990725"/>
                    <a:gd name="connsiteY3" fmla="*/ 474346 h 802129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52"/>
                    <a:gd name="connsiteX1" fmla="*/ 523240 w 1050925"/>
                    <a:gd name="connsiteY1" fmla="*/ 1 h 789952"/>
                    <a:gd name="connsiteX2" fmla="*/ 1050925 w 1050925"/>
                    <a:gd name="connsiteY2" fmla="*/ 789941 h 789952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0925" h="789941">
                      <a:moveTo>
                        <a:pt x="0" y="786766"/>
                      </a:moveTo>
                      <a:cubicBezTo>
                        <a:pt x="290089" y="782639"/>
                        <a:pt x="348086" y="-528"/>
                        <a:pt x="523240" y="1"/>
                      </a:cubicBezTo>
                      <a:cubicBezTo>
                        <a:pt x="698394" y="530"/>
                        <a:pt x="822219" y="787084"/>
                        <a:pt x="1050925" y="7899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олилиния: фигура 49">
                  <a:extLst>
                    <a:ext uri="{FF2B5EF4-FFF2-40B4-BE49-F238E27FC236}">
                      <a16:creationId xmlns:a16="http://schemas.microsoft.com/office/drawing/2014/main" id="{142C1F01-18A4-426C-8F35-6EFBFE054089}"/>
                    </a:ext>
                  </a:extLst>
                </p:cNvPr>
                <p:cNvSpPr/>
                <p:nvPr/>
              </p:nvSpPr>
              <p:spPr>
                <a:xfrm>
                  <a:off x="8327394" y="4103092"/>
                  <a:ext cx="498240" cy="374509"/>
                </a:xfrm>
                <a:custGeom>
                  <a:avLst/>
                  <a:gdLst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9017 h 799063"/>
                    <a:gd name="connsiteX1" fmla="*/ 502920 w 3710940"/>
                    <a:gd name="connsiteY1" fmla="*/ 37057 h 799063"/>
                    <a:gd name="connsiteX2" fmla="*/ 1158240 w 3710940"/>
                    <a:gd name="connsiteY2" fmla="*/ 799057 h 799063"/>
                    <a:gd name="connsiteX3" fmla="*/ 1821180 w 3710940"/>
                    <a:gd name="connsiteY3" fmla="*/ 21817 h 799063"/>
                    <a:gd name="connsiteX4" fmla="*/ 2644140 w 3710940"/>
                    <a:gd name="connsiteY4" fmla="*/ 799057 h 799063"/>
                    <a:gd name="connsiteX5" fmla="*/ 3223260 w 3710940"/>
                    <a:gd name="connsiteY5" fmla="*/ 6577 h 799063"/>
                    <a:gd name="connsiteX6" fmla="*/ 3710940 w 3710940"/>
                    <a:gd name="connsiteY6" fmla="*/ 486637 h 799063"/>
                    <a:gd name="connsiteX0" fmla="*/ 0 w 3710940"/>
                    <a:gd name="connsiteY0" fmla="*/ 472507 h 792553"/>
                    <a:gd name="connsiteX1" fmla="*/ 502920 w 3710940"/>
                    <a:gd name="connsiteY1" fmla="*/ 30547 h 792553"/>
                    <a:gd name="connsiteX2" fmla="*/ 1158240 w 3710940"/>
                    <a:gd name="connsiteY2" fmla="*/ 792547 h 792553"/>
                    <a:gd name="connsiteX3" fmla="*/ 1821180 w 3710940"/>
                    <a:gd name="connsiteY3" fmla="*/ 15307 h 792553"/>
                    <a:gd name="connsiteX4" fmla="*/ 2644140 w 3710940"/>
                    <a:gd name="connsiteY4" fmla="*/ 792547 h 792553"/>
                    <a:gd name="connsiteX5" fmla="*/ 3223260 w 3710940"/>
                    <a:gd name="connsiteY5" fmla="*/ 67 h 792553"/>
                    <a:gd name="connsiteX6" fmla="*/ 3710940 w 3710940"/>
                    <a:gd name="connsiteY6" fmla="*/ 480127 h 792553"/>
                    <a:gd name="connsiteX0" fmla="*/ 0 w 3710940"/>
                    <a:gd name="connsiteY0" fmla="*/ 482028 h 802084"/>
                    <a:gd name="connsiteX1" fmla="*/ 502920 w 3710940"/>
                    <a:gd name="connsiteY1" fmla="*/ 40068 h 802084"/>
                    <a:gd name="connsiteX2" fmla="*/ 1158240 w 3710940"/>
                    <a:gd name="connsiteY2" fmla="*/ 802068 h 802084"/>
                    <a:gd name="connsiteX3" fmla="*/ 1821180 w 3710940"/>
                    <a:gd name="connsiteY3" fmla="*/ 24828 h 802084"/>
                    <a:gd name="connsiteX4" fmla="*/ 2644140 w 3710940"/>
                    <a:gd name="connsiteY4" fmla="*/ 802068 h 802084"/>
                    <a:gd name="connsiteX5" fmla="*/ 3315335 w 3710940"/>
                    <a:gd name="connsiteY5" fmla="*/ 63 h 802084"/>
                    <a:gd name="connsiteX6" fmla="*/ 3710940 w 3710940"/>
                    <a:gd name="connsiteY6" fmla="*/ 489648 h 802084"/>
                    <a:gd name="connsiteX0" fmla="*/ 0 w 3710940"/>
                    <a:gd name="connsiteY0" fmla="*/ 488462 h 811693"/>
                    <a:gd name="connsiteX1" fmla="*/ 502920 w 3710940"/>
                    <a:gd name="connsiteY1" fmla="*/ 46502 h 811693"/>
                    <a:gd name="connsiteX2" fmla="*/ 1158240 w 3710940"/>
                    <a:gd name="connsiteY2" fmla="*/ 808502 h 811693"/>
                    <a:gd name="connsiteX3" fmla="*/ 1821180 w 3710940"/>
                    <a:gd name="connsiteY3" fmla="*/ 31262 h 811693"/>
                    <a:gd name="connsiteX4" fmla="*/ 2771140 w 3710940"/>
                    <a:gd name="connsiteY4" fmla="*/ 811677 h 811693"/>
                    <a:gd name="connsiteX5" fmla="*/ 3315335 w 3710940"/>
                    <a:gd name="connsiteY5" fmla="*/ 6497 h 811693"/>
                    <a:gd name="connsiteX6" fmla="*/ 3710940 w 3710940"/>
                    <a:gd name="connsiteY6" fmla="*/ 496082 h 81169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158240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710940"/>
                    <a:gd name="connsiteY0" fmla="*/ 488462 h 811683"/>
                    <a:gd name="connsiteX1" fmla="*/ 502920 w 3710940"/>
                    <a:gd name="connsiteY1" fmla="*/ 46502 h 811683"/>
                    <a:gd name="connsiteX2" fmla="*/ 1720215 w 3710940"/>
                    <a:gd name="connsiteY2" fmla="*/ 808502 h 811683"/>
                    <a:gd name="connsiteX3" fmla="*/ 2243455 w 3710940"/>
                    <a:gd name="connsiteY3" fmla="*/ 21737 h 811683"/>
                    <a:gd name="connsiteX4" fmla="*/ 2771140 w 3710940"/>
                    <a:gd name="connsiteY4" fmla="*/ 811677 h 811683"/>
                    <a:gd name="connsiteX5" fmla="*/ 3315335 w 3710940"/>
                    <a:gd name="connsiteY5" fmla="*/ 6497 h 811683"/>
                    <a:gd name="connsiteX6" fmla="*/ 3710940 w 3710940"/>
                    <a:gd name="connsiteY6" fmla="*/ 496082 h 811683"/>
                    <a:gd name="connsiteX0" fmla="*/ 0 w 3208020"/>
                    <a:gd name="connsiteY0" fmla="*/ 46502 h 811683"/>
                    <a:gd name="connsiteX1" fmla="*/ 1217295 w 3208020"/>
                    <a:gd name="connsiteY1" fmla="*/ 808502 h 811683"/>
                    <a:gd name="connsiteX2" fmla="*/ 1740535 w 3208020"/>
                    <a:gd name="connsiteY2" fmla="*/ 21737 h 811683"/>
                    <a:gd name="connsiteX3" fmla="*/ 2268220 w 3208020"/>
                    <a:gd name="connsiteY3" fmla="*/ 811677 h 811683"/>
                    <a:gd name="connsiteX4" fmla="*/ 2812415 w 3208020"/>
                    <a:gd name="connsiteY4" fmla="*/ 6497 h 811683"/>
                    <a:gd name="connsiteX5" fmla="*/ 3208020 w 3208020"/>
                    <a:gd name="connsiteY5" fmla="*/ 496082 h 811683"/>
                    <a:gd name="connsiteX0" fmla="*/ 0 w 1990725"/>
                    <a:gd name="connsiteY0" fmla="*/ 808502 h 811683"/>
                    <a:gd name="connsiteX1" fmla="*/ 523240 w 1990725"/>
                    <a:gd name="connsiteY1" fmla="*/ 21737 h 811683"/>
                    <a:gd name="connsiteX2" fmla="*/ 1050925 w 1990725"/>
                    <a:gd name="connsiteY2" fmla="*/ 811677 h 811683"/>
                    <a:gd name="connsiteX3" fmla="*/ 1595120 w 1990725"/>
                    <a:gd name="connsiteY3" fmla="*/ 6497 h 811683"/>
                    <a:gd name="connsiteX4" fmla="*/ 1990725 w 1990725"/>
                    <a:gd name="connsiteY4" fmla="*/ 496082 h 811683"/>
                    <a:gd name="connsiteX0" fmla="*/ 0 w 1990725"/>
                    <a:gd name="connsiteY0" fmla="*/ 786766 h 802129"/>
                    <a:gd name="connsiteX1" fmla="*/ 523240 w 1990725"/>
                    <a:gd name="connsiteY1" fmla="*/ 1 h 802129"/>
                    <a:gd name="connsiteX2" fmla="*/ 1050925 w 1990725"/>
                    <a:gd name="connsiteY2" fmla="*/ 789941 h 802129"/>
                    <a:gd name="connsiteX3" fmla="*/ 1990725 w 1990725"/>
                    <a:gd name="connsiteY3" fmla="*/ 474346 h 802129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52"/>
                    <a:gd name="connsiteX1" fmla="*/ 523240 w 1050925"/>
                    <a:gd name="connsiteY1" fmla="*/ 1 h 789952"/>
                    <a:gd name="connsiteX2" fmla="*/ 1050925 w 1050925"/>
                    <a:gd name="connsiteY2" fmla="*/ 789941 h 789952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  <a:gd name="connsiteX0" fmla="*/ 0 w 1050925"/>
                    <a:gd name="connsiteY0" fmla="*/ 786766 h 789941"/>
                    <a:gd name="connsiteX1" fmla="*/ 523240 w 1050925"/>
                    <a:gd name="connsiteY1" fmla="*/ 1 h 789941"/>
                    <a:gd name="connsiteX2" fmla="*/ 1050925 w 1050925"/>
                    <a:gd name="connsiteY2" fmla="*/ 789941 h 789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0925" h="789941">
                      <a:moveTo>
                        <a:pt x="0" y="786766"/>
                      </a:moveTo>
                      <a:cubicBezTo>
                        <a:pt x="290089" y="782639"/>
                        <a:pt x="348086" y="-528"/>
                        <a:pt x="523240" y="1"/>
                      </a:cubicBezTo>
                      <a:cubicBezTo>
                        <a:pt x="698394" y="530"/>
                        <a:pt x="822219" y="787084"/>
                        <a:pt x="1050925" y="7899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08D8771C-9A74-40BB-A5B4-5A0F276C4710}"/>
                  </a:ext>
                </a:extLst>
              </p:cNvPr>
              <p:cNvSpPr/>
              <p:nvPr/>
            </p:nvSpPr>
            <p:spPr>
              <a:xfrm>
                <a:off x="3769754" y="2480456"/>
                <a:ext cx="571500" cy="5715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024F4B8-AC2A-456C-9AD1-CF0AF15F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85" y="0"/>
            <a:ext cx="8592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C4C7DD5-9DC2-4E4B-86AA-FA7E33AFF217}"/>
              </a:ext>
            </a:extLst>
          </p:cNvPr>
          <p:cNvGrpSpPr/>
          <p:nvPr/>
        </p:nvGrpSpPr>
        <p:grpSpPr>
          <a:xfrm>
            <a:off x="2452210" y="528495"/>
            <a:ext cx="7113458" cy="3534784"/>
            <a:chOff x="2870368" y="513704"/>
            <a:chExt cx="7113458" cy="3534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D4B83F-C440-4157-90FD-6A2A30038116}"/>
                    </a:ext>
                  </a:extLst>
                </p:cNvPr>
                <p:cNvSpPr txBox="1"/>
                <p:nvPr/>
              </p:nvSpPr>
              <p:spPr>
                <a:xfrm>
                  <a:off x="2889138" y="1157703"/>
                  <a:ext cx="1328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Массив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𝑐𝑢𝑟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D4B83F-C440-4157-90FD-6A2A30038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138" y="1157703"/>
                  <a:ext cx="132824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670" t="-819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47A1EC0-3B87-4D21-B6A1-36688D7E2362}"/>
                </a:ext>
              </a:extLst>
            </p:cNvPr>
            <p:cNvGrpSpPr/>
            <p:nvPr/>
          </p:nvGrpSpPr>
          <p:grpSpPr>
            <a:xfrm>
              <a:off x="4305149" y="1129847"/>
              <a:ext cx="4755927" cy="398714"/>
              <a:chOff x="3023469" y="1590728"/>
              <a:chExt cx="4755927" cy="398714"/>
            </a:xfrm>
          </p:grpSpPr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B216DECB-C6B3-422B-ACF8-73E2778B8027}"/>
                  </a:ext>
                </a:extLst>
              </p:cNvPr>
              <p:cNvSpPr/>
              <p:nvPr/>
            </p:nvSpPr>
            <p:spPr>
              <a:xfrm>
                <a:off x="3023469" y="1590728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B41A5E5B-7CA5-47CC-80CC-C35B215A6556}"/>
                  </a:ext>
                </a:extLst>
              </p:cNvPr>
              <p:cNvSpPr/>
              <p:nvPr/>
            </p:nvSpPr>
            <p:spPr>
              <a:xfrm>
                <a:off x="3419827" y="1590728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F843E907-7C4E-430E-A1AF-70F612518F93}"/>
                  </a:ext>
                </a:extLst>
              </p:cNvPr>
              <p:cNvSpPr/>
              <p:nvPr/>
            </p:nvSpPr>
            <p:spPr>
              <a:xfrm>
                <a:off x="3816185" y="1590728"/>
                <a:ext cx="397188" cy="397188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C8242E30-D626-44CB-8FB9-405F0F721623}"/>
                  </a:ext>
                </a:extLst>
              </p:cNvPr>
              <p:cNvSpPr/>
              <p:nvPr/>
            </p:nvSpPr>
            <p:spPr>
              <a:xfrm>
                <a:off x="4212543" y="1590728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BA1C2C8-5499-47FB-83AD-C85960CB6310}"/>
                  </a:ext>
                </a:extLst>
              </p:cNvPr>
              <p:cNvSpPr/>
              <p:nvPr/>
            </p:nvSpPr>
            <p:spPr>
              <a:xfrm>
                <a:off x="4608901" y="1592254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E972AB4-4516-442A-9BA9-8DB449808C66}"/>
                  </a:ext>
                </a:extLst>
              </p:cNvPr>
              <p:cNvSpPr/>
              <p:nvPr/>
            </p:nvSpPr>
            <p:spPr>
              <a:xfrm>
                <a:off x="5005259" y="1592254"/>
                <a:ext cx="397188" cy="397188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289947C-FE85-428B-B92F-14F29C17577C}"/>
                  </a:ext>
                </a:extLst>
              </p:cNvPr>
              <p:cNvSpPr/>
              <p:nvPr/>
            </p:nvSpPr>
            <p:spPr>
              <a:xfrm>
                <a:off x="5401617" y="1592254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F3E529D2-2B4D-40CD-B5C0-DF57436EB194}"/>
                  </a:ext>
                </a:extLst>
              </p:cNvPr>
              <p:cNvSpPr/>
              <p:nvPr/>
            </p:nvSpPr>
            <p:spPr>
              <a:xfrm>
                <a:off x="5797975" y="1592254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FD773969-1B31-4F27-815B-89F1F2A457BB}"/>
                  </a:ext>
                </a:extLst>
              </p:cNvPr>
              <p:cNvSpPr/>
              <p:nvPr/>
            </p:nvSpPr>
            <p:spPr>
              <a:xfrm>
                <a:off x="6193134" y="1590728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9A9F9D9F-99D4-4CCF-9FC6-21CCDFF2071F}"/>
                  </a:ext>
                </a:extLst>
              </p:cNvPr>
              <p:cNvSpPr/>
              <p:nvPr/>
            </p:nvSpPr>
            <p:spPr>
              <a:xfrm>
                <a:off x="6589492" y="1590728"/>
                <a:ext cx="397188" cy="397188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B0FACB72-ECDB-4EB6-84E3-16EC9B22DB7A}"/>
                  </a:ext>
                </a:extLst>
              </p:cNvPr>
              <p:cNvSpPr/>
              <p:nvPr/>
            </p:nvSpPr>
            <p:spPr>
              <a:xfrm>
                <a:off x="6985850" y="1590728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15B93B1A-2950-43D2-8E40-5AA1FC970BAC}"/>
                  </a:ext>
                </a:extLst>
              </p:cNvPr>
              <p:cNvSpPr/>
              <p:nvPr/>
            </p:nvSpPr>
            <p:spPr>
              <a:xfrm>
                <a:off x="7382208" y="1590728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0952F-99A4-46E9-BE54-FD92F47A3C4E}"/>
                    </a:ext>
                  </a:extLst>
                </p:cNvPr>
                <p:cNvSpPr txBox="1"/>
                <p:nvPr/>
              </p:nvSpPr>
              <p:spPr>
                <a:xfrm>
                  <a:off x="2870368" y="3136871"/>
                  <a:ext cx="1376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Массив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𝑢𝑝𝑑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0952F-99A4-46E9-BE54-FD92F47A3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368" y="3136871"/>
                  <a:ext cx="13769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540" t="-8197" b="-245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FAF410E-D69E-46ED-9E22-BD42493AE8D8}"/>
                </a:ext>
              </a:extLst>
            </p:cNvPr>
            <p:cNvGrpSpPr/>
            <p:nvPr/>
          </p:nvGrpSpPr>
          <p:grpSpPr>
            <a:xfrm>
              <a:off x="4305149" y="3122943"/>
              <a:ext cx="4755927" cy="398714"/>
              <a:chOff x="3023469" y="1775286"/>
              <a:chExt cx="4755927" cy="398714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2DD36F6-28D9-4503-989D-0141F9A38233}"/>
                  </a:ext>
                </a:extLst>
              </p:cNvPr>
              <p:cNvSpPr/>
              <p:nvPr/>
            </p:nvSpPr>
            <p:spPr>
              <a:xfrm>
                <a:off x="3023469" y="1775286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0C0CCEF-F476-404F-97E0-F61D1DAFAF31}"/>
                  </a:ext>
                </a:extLst>
              </p:cNvPr>
              <p:cNvSpPr/>
              <p:nvPr/>
            </p:nvSpPr>
            <p:spPr>
              <a:xfrm>
                <a:off x="3419827" y="1775286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E9648A30-1DFB-4C50-9876-3DE06EAA59F3}"/>
                  </a:ext>
                </a:extLst>
              </p:cNvPr>
              <p:cNvSpPr/>
              <p:nvPr/>
            </p:nvSpPr>
            <p:spPr>
              <a:xfrm>
                <a:off x="3816185" y="1775286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A6FF6E0-8862-4B3F-A55D-D8A6B123BEB2}"/>
                  </a:ext>
                </a:extLst>
              </p:cNvPr>
              <p:cNvSpPr/>
              <p:nvPr/>
            </p:nvSpPr>
            <p:spPr>
              <a:xfrm>
                <a:off x="4212543" y="1775286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F59684E-A898-4E8A-86C2-C2B609BBE2F7}"/>
                  </a:ext>
                </a:extLst>
              </p:cNvPr>
              <p:cNvSpPr/>
              <p:nvPr/>
            </p:nvSpPr>
            <p:spPr>
              <a:xfrm>
                <a:off x="4608901" y="1776812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B0145B53-5C24-4F18-AC90-777058409EA4}"/>
                  </a:ext>
                </a:extLst>
              </p:cNvPr>
              <p:cNvSpPr/>
              <p:nvPr/>
            </p:nvSpPr>
            <p:spPr>
              <a:xfrm>
                <a:off x="5005259" y="1776812"/>
                <a:ext cx="397188" cy="397188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D4B1E3C0-61E0-4536-89E8-BC0F97A6C401}"/>
                  </a:ext>
                </a:extLst>
              </p:cNvPr>
              <p:cNvSpPr/>
              <p:nvPr/>
            </p:nvSpPr>
            <p:spPr>
              <a:xfrm>
                <a:off x="5401617" y="1776812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D283B294-B87A-4EE0-BCE1-86219A69E951}"/>
                  </a:ext>
                </a:extLst>
              </p:cNvPr>
              <p:cNvSpPr/>
              <p:nvPr/>
            </p:nvSpPr>
            <p:spPr>
              <a:xfrm>
                <a:off x="5797975" y="1776812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FC9DA71-202D-431D-BC18-CC4EAC46C924}"/>
                  </a:ext>
                </a:extLst>
              </p:cNvPr>
              <p:cNvSpPr/>
              <p:nvPr/>
            </p:nvSpPr>
            <p:spPr>
              <a:xfrm>
                <a:off x="6193134" y="1775286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B47445C1-31EE-4CF4-B100-DADD375DD048}"/>
                  </a:ext>
                </a:extLst>
              </p:cNvPr>
              <p:cNvSpPr/>
              <p:nvPr/>
            </p:nvSpPr>
            <p:spPr>
              <a:xfrm>
                <a:off x="6589492" y="1775286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6349EC10-D0F3-4177-AB6F-A98C81F1A1AB}"/>
                  </a:ext>
                </a:extLst>
              </p:cNvPr>
              <p:cNvSpPr/>
              <p:nvPr/>
            </p:nvSpPr>
            <p:spPr>
              <a:xfrm>
                <a:off x="6985850" y="1775286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91A2B976-DFBF-4616-827E-4A0C2339DD34}"/>
                  </a:ext>
                </a:extLst>
              </p:cNvPr>
              <p:cNvSpPr/>
              <p:nvPr/>
            </p:nvSpPr>
            <p:spPr>
              <a:xfrm>
                <a:off x="7382208" y="1775286"/>
                <a:ext cx="397188" cy="39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CEBC85C-9390-4266-8886-85F4AB5C8E57}"/>
                </a:ext>
              </a:extLst>
            </p:cNvPr>
            <p:cNvSpPr/>
            <p:nvPr/>
          </p:nvSpPr>
          <p:spPr>
            <a:xfrm>
              <a:off x="5099894" y="1970393"/>
              <a:ext cx="2771278" cy="742178"/>
            </a:xfrm>
            <a:prstGeom prst="rect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Уравнения популяционной динамики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B83A92-24A7-44C3-AD9C-675E30004108}"/>
                </a:ext>
              </a:extLst>
            </p:cNvPr>
            <p:cNvSpPr txBox="1"/>
            <p:nvPr/>
          </p:nvSpPr>
          <p:spPr>
            <a:xfrm>
              <a:off x="5348067" y="3679156"/>
              <a:ext cx="2455096" cy="369332"/>
            </a:xfrm>
            <a:prstGeom prst="rect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/>
            </a:lstStyle>
            <a:p>
              <a:r>
                <a:rPr lang="ru-RU" dirty="0"/>
                <a:t>Обновляемый элемент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E0F65E2C-C66E-43DA-8449-C3CA2DA0310E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296459" y="1527035"/>
              <a:ext cx="594122" cy="44183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0359B8AC-6366-47B6-B7DF-0933FE764B06}"/>
                </a:ext>
              </a:extLst>
            </p:cNvPr>
            <p:cNvCxnSpPr>
              <a:cxnSpLocks/>
              <a:stCxn id="39" idx="2"/>
              <a:endCxn id="9" idx="0"/>
            </p:cNvCxnSpPr>
            <p:nvPr/>
          </p:nvCxnSpPr>
          <p:spPr>
            <a:xfrm>
              <a:off x="6485533" y="1528561"/>
              <a:ext cx="0" cy="44183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8D4CDA5B-AD72-4868-B136-E9EFE13A444A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>
              <a:off x="7079655" y="1527035"/>
              <a:ext cx="990111" cy="44183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FDDE2470-8B6C-480B-906C-548D860634B4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6485533" y="2712571"/>
              <a:ext cx="0" cy="4118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Прямоугольник 14">
                  <a:extLst>
                    <a:ext uri="{FF2B5EF4-FFF2-40B4-BE49-F238E27FC236}">
                      <a16:creationId xmlns:a16="http://schemas.microsoft.com/office/drawing/2014/main" id="{2A2E574F-8905-45CF-8A6F-2E858414351C}"/>
                    </a:ext>
                  </a:extLst>
                </p:cNvPr>
                <p:cNvSpPr/>
                <p:nvPr/>
              </p:nvSpPr>
              <p:spPr>
                <a:xfrm>
                  <a:off x="8466124" y="2067853"/>
                  <a:ext cx="1517702" cy="547257"/>
                </a:xfrm>
                <a:prstGeom prst="rect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Случайное поле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5" name="Прямоугольник 14">
                  <a:extLst>
                    <a:ext uri="{FF2B5EF4-FFF2-40B4-BE49-F238E27FC236}">
                      <a16:creationId xmlns:a16="http://schemas.microsoft.com/office/drawing/2014/main" id="{2A2E574F-8905-45CF-8A6F-2E85841435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124" y="2067853"/>
                  <a:ext cx="1517702" cy="547257"/>
                </a:xfrm>
                <a:prstGeom prst="rect">
                  <a:avLst/>
                </a:prstGeom>
                <a:blipFill>
                  <a:blip r:embed="rId4"/>
                  <a:stretch>
                    <a:fillRect t="-10526" b="-22105"/>
                  </a:stretch>
                </a:blipFill>
                <a:ln w="38100">
                  <a:solidFill>
                    <a:srgbClr val="FF0000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8578168E-01F0-427E-822E-2F39AE84CC24}"/>
                </a:ext>
              </a:extLst>
            </p:cNvPr>
            <p:cNvCxnSpPr>
              <a:cxnSpLocks/>
              <a:stCxn id="15" idx="1"/>
              <a:endCxn id="9" idx="3"/>
            </p:cNvCxnSpPr>
            <p:nvPr/>
          </p:nvCxnSpPr>
          <p:spPr>
            <a:xfrm flipH="1">
              <a:off x="7871172" y="2341482"/>
              <a:ext cx="59495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78626C-2C0E-467A-AFDF-2FD65448CB94}"/>
                </a:ext>
              </a:extLst>
            </p:cNvPr>
            <p:cNvSpPr txBox="1"/>
            <p:nvPr/>
          </p:nvSpPr>
          <p:spPr>
            <a:xfrm>
              <a:off x="4860066" y="513704"/>
              <a:ext cx="3431098" cy="369332"/>
            </a:xfrm>
            <a:prstGeom prst="rect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/>
            </a:lstStyle>
            <a:p>
              <a:r>
                <a:rPr lang="ru-RU" dirty="0"/>
                <a:t>Случайный выбор элементов</a:t>
              </a: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68C2B029-E55F-47F7-8CF9-8A69341C55F5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5296459" y="883036"/>
              <a:ext cx="0" cy="246811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06943311-3997-4F13-A405-C15BBAC0DE11}"/>
                </a:ext>
              </a:extLst>
            </p:cNvPr>
            <p:cNvCxnSpPr>
              <a:cxnSpLocks/>
            </p:cNvCxnSpPr>
            <p:nvPr/>
          </p:nvCxnSpPr>
          <p:spPr>
            <a:xfrm>
              <a:off x="6485533" y="883035"/>
              <a:ext cx="0" cy="246811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770B639-6C17-4C49-8F2B-456468368442}"/>
                </a:ext>
              </a:extLst>
            </p:cNvPr>
            <p:cNvCxnSpPr>
              <a:cxnSpLocks/>
            </p:cNvCxnSpPr>
            <p:nvPr/>
          </p:nvCxnSpPr>
          <p:spPr>
            <a:xfrm>
              <a:off x="8069766" y="883035"/>
              <a:ext cx="0" cy="246811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2C27AF91-3711-4943-9989-0CB65A93BBBE}"/>
              </a:ext>
            </a:extLst>
          </p:cNvPr>
          <p:cNvGrpSpPr/>
          <p:nvPr/>
        </p:nvGrpSpPr>
        <p:grpSpPr>
          <a:xfrm>
            <a:off x="3009462" y="4483783"/>
            <a:ext cx="6046132" cy="1524694"/>
            <a:chOff x="3253444" y="5133478"/>
            <a:chExt cx="6046132" cy="1524694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8AB51C69-E012-4338-A86A-12E0414FF823}"/>
                </a:ext>
              </a:extLst>
            </p:cNvPr>
            <p:cNvSpPr/>
            <p:nvPr/>
          </p:nvSpPr>
          <p:spPr>
            <a:xfrm>
              <a:off x="3415629" y="5578353"/>
              <a:ext cx="397188" cy="39718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5A18A8F5-53D5-4120-99E0-351F9EA4AB01}"/>
                </a:ext>
              </a:extLst>
            </p:cNvPr>
            <p:cNvSpPr/>
            <p:nvPr/>
          </p:nvSpPr>
          <p:spPr>
            <a:xfrm>
              <a:off x="3415629" y="6115248"/>
              <a:ext cx="397188" cy="39718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F0324B6-D59E-4D85-BD65-41A9259B3F18}"/>
                </a:ext>
              </a:extLst>
            </p:cNvPr>
            <p:cNvSpPr/>
            <p:nvPr/>
          </p:nvSpPr>
          <p:spPr>
            <a:xfrm>
              <a:off x="5299221" y="6115248"/>
              <a:ext cx="397188" cy="397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DA3E316D-4B1F-4B63-AA29-366EA04FA9C1}"/>
                </a:ext>
              </a:extLst>
            </p:cNvPr>
            <p:cNvSpPr/>
            <p:nvPr/>
          </p:nvSpPr>
          <p:spPr>
            <a:xfrm>
              <a:off x="5299221" y="5572543"/>
              <a:ext cx="397188" cy="397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5FF4BD-60DA-4CA0-9FCD-DFB7DF6C697D}"/>
                </a:ext>
              </a:extLst>
            </p:cNvPr>
            <p:cNvSpPr txBox="1"/>
            <p:nvPr/>
          </p:nvSpPr>
          <p:spPr>
            <a:xfrm>
              <a:off x="3813374" y="5579686"/>
              <a:ext cx="879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Чтение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F12B7B-7375-4DEF-ADBC-58D30896A08F}"/>
                </a:ext>
              </a:extLst>
            </p:cNvPr>
            <p:cNvSpPr txBox="1"/>
            <p:nvPr/>
          </p:nvSpPr>
          <p:spPr>
            <a:xfrm>
              <a:off x="3811987" y="610671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Запись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317148-45FA-460B-A32C-ED0E906D5E7F}"/>
                </a:ext>
              </a:extLst>
            </p:cNvPr>
            <p:cNvSpPr txBox="1"/>
            <p:nvPr/>
          </p:nvSpPr>
          <p:spPr>
            <a:xfrm>
              <a:off x="5728969" y="5588075"/>
              <a:ext cx="3118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Формульное преобразование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82D5E7-F802-4D83-85BF-D70E6A6A0F5B}"/>
                </a:ext>
              </a:extLst>
            </p:cNvPr>
            <p:cNvSpPr txBox="1"/>
            <p:nvPr/>
          </p:nvSpPr>
          <p:spPr>
            <a:xfrm>
              <a:off x="5696409" y="6134456"/>
              <a:ext cx="3603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Генерация псевдослучайных чисел</a:t>
              </a: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3F2E5A1D-AF17-4327-B391-F37EBAD9DCCC}"/>
                </a:ext>
              </a:extLst>
            </p:cNvPr>
            <p:cNvSpPr/>
            <p:nvPr/>
          </p:nvSpPr>
          <p:spPr>
            <a:xfrm>
              <a:off x="3300620" y="5133478"/>
              <a:ext cx="5998956" cy="1524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52DE40-11B2-4840-9DD3-492841D17743}"/>
                </a:ext>
              </a:extLst>
            </p:cNvPr>
            <p:cNvSpPr txBox="1"/>
            <p:nvPr/>
          </p:nvSpPr>
          <p:spPr>
            <a:xfrm>
              <a:off x="3253444" y="5133478"/>
              <a:ext cx="5998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u="sng" dirty="0"/>
                <a:t>Легенда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79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2C27AF91-3711-4943-9989-0CB65A93BBBE}"/>
              </a:ext>
            </a:extLst>
          </p:cNvPr>
          <p:cNvGrpSpPr/>
          <p:nvPr/>
        </p:nvGrpSpPr>
        <p:grpSpPr>
          <a:xfrm>
            <a:off x="3072934" y="3957123"/>
            <a:ext cx="6046132" cy="1524694"/>
            <a:chOff x="3253444" y="5133478"/>
            <a:chExt cx="6046132" cy="1524694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8AB51C69-E012-4338-A86A-12E0414FF823}"/>
                </a:ext>
              </a:extLst>
            </p:cNvPr>
            <p:cNvSpPr/>
            <p:nvPr/>
          </p:nvSpPr>
          <p:spPr>
            <a:xfrm>
              <a:off x="3415629" y="5578353"/>
              <a:ext cx="397188" cy="39718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5A18A8F5-53D5-4120-99E0-351F9EA4AB01}"/>
                </a:ext>
              </a:extLst>
            </p:cNvPr>
            <p:cNvSpPr/>
            <p:nvPr/>
          </p:nvSpPr>
          <p:spPr>
            <a:xfrm>
              <a:off x="3415629" y="6115248"/>
              <a:ext cx="397188" cy="39718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F0324B6-D59E-4D85-BD65-41A9259B3F18}"/>
                </a:ext>
              </a:extLst>
            </p:cNvPr>
            <p:cNvSpPr/>
            <p:nvPr/>
          </p:nvSpPr>
          <p:spPr>
            <a:xfrm>
              <a:off x="5299221" y="6115248"/>
              <a:ext cx="397188" cy="397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DA3E316D-4B1F-4B63-AA29-366EA04FA9C1}"/>
                </a:ext>
              </a:extLst>
            </p:cNvPr>
            <p:cNvSpPr/>
            <p:nvPr/>
          </p:nvSpPr>
          <p:spPr>
            <a:xfrm>
              <a:off x="5299221" y="5572543"/>
              <a:ext cx="397188" cy="397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5FF4BD-60DA-4CA0-9FCD-DFB7DF6C697D}"/>
                </a:ext>
              </a:extLst>
            </p:cNvPr>
            <p:cNvSpPr txBox="1"/>
            <p:nvPr/>
          </p:nvSpPr>
          <p:spPr>
            <a:xfrm>
              <a:off x="3813374" y="5579686"/>
              <a:ext cx="879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Чтение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F12B7B-7375-4DEF-ADBC-58D30896A08F}"/>
                </a:ext>
              </a:extLst>
            </p:cNvPr>
            <p:cNvSpPr txBox="1"/>
            <p:nvPr/>
          </p:nvSpPr>
          <p:spPr>
            <a:xfrm>
              <a:off x="3811987" y="610671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Запись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317148-45FA-460B-A32C-ED0E906D5E7F}"/>
                </a:ext>
              </a:extLst>
            </p:cNvPr>
            <p:cNvSpPr txBox="1"/>
            <p:nvPr/>
          </p:nvSpPr>
          <p:spPr>
            <a:xfrm>
              <a:off x="5728969" y="5588075"/>
              <a:ext cx="3118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Формульное преобразование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82D5E7-F802-4D83-85BF-D70E6A6A0F5B}"/>
                </a:ext>
              </a:extLst>
            </p:cNvPr>
            <p:cNvSpPr txBox="1"/>
            <p:nvPr/>
          </p:nvSpPr>
          <p:spPr>
            <a:xfrm>
              <a:off x="5696409" y="6134456"/>
              <a:ext cx="3603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Генерация псевдослучайных чисел</a:t>
              </a: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3F2E5A1D-AF17-4327-B391-F37EBAD9DCCC}"/>
                </a:ext>
              </a:extLst>
            </p:cNvPr>
            <p:cNvSpPr/>
            <p:nvPr/>
          </p:nvSpPr>
          <p:spPr>
            <a:xfrm>
              <a:off x="3300620" y="5133478"/>
              <a:ext cx="5998956" cy="1524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52DE40-11B2-4840-9DD3-492841D17743}"/>
                </a:ext>
              </a:extLst>
            </p:cNvPr>
            <p:cNvSpPr txBox="1"/>
            <p:nvPr/>
          </p:nvSpPr>
          <p:spPr>
            <a:xfrm>
              <a:off x="3253444" y="5133478"/>
              <a:ext cx="5998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u="sng" dirty="0"/>
                <a:t>Легенда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55DF33AC-2AED-4F54-9362-1DD081752FB9}"/>
              </a:ext>
            </a:extLst>
          </p:cNvPr>
          <p:cNvGrpSpPr/>
          <p:nvPr/>
        </p:nvGrpSpPr>
        <p:grpSpPr>
          <a:xfrm>
            <a:off x="2329555" y="1283323"/>
            <a:ext cx="7295976" cy="2304603"/>
            <a:chOff x="3445822" y="2822177"/>
            <a:chExt cx="7295976" cy="23046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50FDFA-E855-4187-9F36-66D9C6387A6D}"/>
                </a:ext>
              </a:extLst>
            </p:cNvPr>
            <p:cNvSpPr txBox="1"/>
            <p:nvPr/>
          </p:nvSpPr>
          <p:spPr>
            <a:xfrm>
              <a:off x="3445822" y="3453443"/>
              <a:ext cx="992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Массив</a:t>
              </a:r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814F9ED2-429B-49D3-8501-6C75AF44FB8B}"/>
                </a:ext>
              </a:extLst>
            </p:cNvPr>
            <p:cNvSpPr/>
            <p:nvPr/>
          </p:nvSpPr>
          <p:spPr>
            <a:xfrm>
              <a:off x="4437761" y="3457628"/>
              <a:ext cx="397188" cy="39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C9D6F17A-D40F-4370-A4A5-21E3761CC323}"/>
                </a:ext>
              </a:extLst>
            </p:cNvPr>
            <p:cNvSpPr/>
            <p:nvPr/>
          </p:nvSpPr>
          <p:spPr>
            <a:xfrm>
              <a:off x="4834119" y="3457628"/>
              <a:ext cx="397188" cy="39718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DE019ABE-1F10-43B2-95E3-15F7AC96BDFE}"/>
                </a:ext>
              </a:extLst>
            </p:cNvPr>
            <p:cNvSpPr/>
            <p:nvPr/>
          </p:nvSpPr>
          <p:spPr>
            <a:xfrm>
              <a:off x="5230477" y="3457628"/>
              <a:ext cx="397188" cy="39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519278D3-28FE-4BFC-BA72-9B1C1059729B}"/>
                </a:ext>
              </a:extLst>
            </p:cNvPr>
            <p:cNvSpPr/>
            <p:nvPr/>
          </p:nvSpPr>
          <p:spPr>
            <a:xfrm>
              <a:off x="5626835" y="3457628"/>
              <a:ext cx="397188" cy="39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BD27C239-9DC2-44CC-B476-7120844303B8}"/>
                </a:ext>
              </a:extLst>
            </p:cNvPr>
            <p:cNvSpPr/>
            <p:nvPr/>
          </p:nvSpPr>
          <p:spPr>
            <a:xfrm>
              <a:off x="6023193" y="3459154"/>
              <a:ext cx="397188" cy="39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C1FCA7C5-B3D1-401A-B3E6-3F7F7F6E349F}"/>
                </a:ext>
              </a:extLst>
            </p:cNvPr>
            <p:cNvSpPr/>
            <p:nvPr/>
          </p:nvSpPr>
          <p:spPr>
            <a:xfrm>
              <a:off x="6419551" y="3459154"/>
              <a:ext cx="397188" cy="39718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BEBD7ACC-4915-4B51-8F64-F59E11663407}"/>
                </a:ext>
              </a:extLst>
            </p:cNvPr>
            <p:cNvSpPr/>
            <p:nvPr/>
          </p:nvSpPr>
          <p:spPr>
            <a:xfrm>
              <a:off x="6815909" y="3459154"/>
              <a:ext cx="397188" cy="39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63B1D8F1-99E5-40B1-84D6-91A28C9B9394}"/>
                </a:ext>
              </a:extLst>
            </p:cNvPr>
            <p:cNvSpPr/>
            <p:nvPr/>
          </p:nvSpPr>
          <p:spPr>
            <a:xfrm>
              <a:off x="7212267" y="3459154"/>
              <a:ext cx="397188" cy="39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A894146F-4E4A-4965-92FE-ADAF8C00E773}"/>
                </a:ext>
              </a:extLst>
            </p:cNvPr>
            <p:cNvSpPr/>
            <p:nvPr/>
          </p:nvSpPr>
          <p:spPr>
            <a:xfrm>
              <a:off x="7607426" y="3457628"/>
              <a:ext cx="397188" cy="39718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1B300C85-E211-417A-BFED-735B05FF1A2D}"/>
                </a:ext>
              </a:extLst>
            </p:cNvPr>
            <p:cNvSpPr/>
            <p:nvPr/>
          </p:nvSpPr>
          <p:spPr>
            <a:xfrm>
              <a:off x="8003784" y="3457628"/>
              <a:ext cx="397188" cy="39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5768F8B0-B7C7-4ABE-ABC9-AA07BBC34C3D}"/>
                </a:ext>
              </a:extLst>
            </p:cNvPr>
            <p:cNvSpPr/>
            <p:nvPr/>
          </p:nvSpPr>
          <p:spPr>
            <a:xfrm>
              <a:off x="8400142" y="3457628"/>
              <a:ext cx="397188" cy="397188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A253B758-BD16-4C59-A27A-67FEBFA72E9E}"/>
                </a:ext>
              </a:extLst>
            </p:cNvPr>
            <p:cNvSpPr/>
            <p:nvPr/>
          </p:nvSpPr>
          <p:spPr>
            <a:xfrm>
              <a:off x="8796500" y="3457628"/>
              <a:ext cx="397188" cy="39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190A15E-81DF-4BD8-B01B-4130584D4E3D}"/>
                </a:ext>
              </a:extLst>
            </p:cNvPr>
            <p:cNvSpPr txBox="1"/>
            <p:nvPr/>
          </p:nvSpPr>
          <p:spPr>
            <a:xfrm>
              <a:off x="3563779" y="2822177"/>
              <a:ext cx="2455096" cy="369332"/>
            </a:xfrm>
            <a:prstGeom prst="rect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/>
            </a:lstStyle>
            <a:p>
              <a:r>
                <a:rPr lang="ru-RU" dirty="0"/>
                <a:t>Обновляемый элемент</a:t>
              </a:r>
            </a:p>
          </p:txBody>
        </p: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D8801523-EE11-4B75-B5B1-1582D2185CB1}"/>
                </a:ext>
              </a:extLst>
            </p:cNvPr>
            <p:cNvCxnSpPr>
              <a:cxnSpLocks/>
            </p:cNvCxnSpPr>
            <p:nvPr/>
          </p:nvCxnSpPr>
          <p:spPr>
            <a:xfrm>
              <a:off x="7805286" y="3856342"/>
              <a:ext cx="639" cy="39566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A1673B71-324D-4454-9EC6-2AE143B0E76A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6618145" y="3856342"/>
              <a:ext cx="445546" cy="39566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56863CCA-EED6-47FC-B886-E76C69358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8097" y="3877124"/>
              <a:ext cx="406918" cy="39566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Прямоугольник 76">
                  <a:extLst>
                    <a:ext uri="{FF2B5EF4-FFF2-40B4-BE49-F238E27FC236}">
                      <a16:creationId xmlns:a16="http://schemas.microsoft.com/office/drawing/2014/main" id="{E6BF7A07-F37C-4B11-8A18-6F8E39B6876B}"/>
                    </a:ext>
                  </a:extLst>
                </p:cNvPr>
                <p:cNvSpPr/>
                <p:nvPr/>
              </p:nvSpPr>
              <p:spPr>
                <a:xfrm>
                  <a:off x="9224096" y="4253699"/>
                  <a:ext cx="1517702" cy="547257"/>
                </a:xfrm>
                <a:prstGeom prst="rect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Случайное поле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7" name="Прямоугольник 76">
                  <a:extLst>
                    <a:ext uri="{FF2B5EF4-FFF2-40B4-BE49-F238E27FC236}">
                      <a16:creationId xmlns:a16="http://schemas.microsoft.com/office/drawing/2014/main" id="{E6BF7A07-F37C-4B11-8A18-6F8E39B687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4096" y="4253699"/>
                  <a:ext cx="1517702" cy="547257"/>
                </a:xfrm>
                <a:prstGeom prst="rect">
                  <a:avLst/>
                </a:prstGeom>
                <a:blipFill>
                  <a:blip r:embed="rId2"/>
                  <a:stretch>
                    <a:fillRect t="-10417" b="-21875"/>
                  </a:stretch>
                </a:blipFill>
                <a:ln w="38100">
                  <a:solidFill>
                    <a:srgbClr val="FF0000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F9C1B286-018A-4B7F-B093-87AFDC92B2CD}"/>
                </a:ext>
              </a:extLst>
            </p:cNvPr>
            <p:cNvCxnSpPr>
              <a:cxnSpLocks/>
              <a:stCxn id="77" idx="1"/>
              <a:endCxn id="85" idx="3"/>
            </p:cNvCxnSpPr>
            <p:nvPr/>
          </p:nvCxnSpPr>
          <p:spPr>
            <a:xfrm flipH="1" flipV="1">
              <a:off x="8796500" y="4526480"/>
              <a:ext cx="427596" cy="8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89216F-87C3-4EC0-B04B-352D7ADF180A}"/>
                </a:ext>
              </a:extLst>
            </p:cNvPr>
            <p:cNvSpPr txBox="1"/>
            <p:nvPr/>
          </p:nvSpPr>
          <p:spPr>
            <a:xfrm>
              <a:off x="6217198" y="2822177"/>
              <a:ext cx="3067615" cy="369332"/>
            </a:xfrm>
            <a:prstGeom prst="rect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algn="ctr"/>
            </a:lstStyle>
            <a:p>
              <a:r>
                <a:rPr lang="ru-RU" dirty="0"/>
                <a:t>Случайный выбор элементов</a:t>
              </a:r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FC52A218-75CA-4280-BB48-A07035A0B56F}"/>
                </a:ext>
              </a:extLst>
            </p:cNvPr>
            <p:cNvCxnSpPr>
              <a:cxnSpLocks/>
            </p:cNvCxnSpPr>
            <p:nvPr/>
          </p:nvCxnSpPr>
          <p:spPr>
            <a:xfrm>
              <a:off x="8609296" y="3210815"/>
              <a:ext cx="0" cy="246811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2B279B89-41B8-4B00-AE4E-2F39BEF0BAFD}"/>
                </a:ext>
              </a:extLst>
            </p:cNvPr>
            <p:cNvCxnSpPr>
              <a:cxnSpLocks/>
            </p:cNvCxnSpPr>
            <p:nvPr/>
          </p:nvCxnSpPr>
          <p:spPr>
            <a:xfrm>
              <a:off x="6618145" y="3210816"/>
              <a:ext cx="0" cy="246811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2919B24F-0814-4CB1-A0BF-048C049703DC}"/>
                </a:ext>
              </a:extLst>
            </p:cNvPr>
            <p:cNvCxnSpPr>
              <a:cxnSpLocks/>
            </p:cNvCxnSpPr>
            <p:nvPr/>
          </p:nvCxnSpPr>
          <p:spPr>
            <a:xfrm>
              <a:off x="7806020" y="3201113"/>
              <a:ext cx="0" cy="246811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олилиния: фигура 83">
              <a:extLst>
                <a:ext uri="{FF2B5EF4-FFF2-40B4-BE49-F238E27FC236}">
                  <a16:creationId xmlns:a16="http://schemas.microsoft.com/office/drawing/2014/main" id="{A4BC6E2C-DD69-45A0-9187-456A7EF42E0E}"/>
                </a:ext>
              </a:extLst>
            </p:cNvPr>
            <p:cNvSpPr/>
            <p:nvPr/>
          </p:nvSpPr>
          <p:spPr>
            <a:xfrm>
              <a:off x="5016382" y="3871246"/>
              <a:ext cx="2401633" cy="1255534"/>
            </a:xfrm>
            <a:custGeom>
              <a:avLst/>
              <a:gdLst>
                <a:gd name="connsiteX0" fmla="*/ 1661261 w 1661261"/>
                <a:gd name="connsiteY0" fmla="*/ 786213 h 1162236"/>
                <a:gd name="connsiteX1" fmla="*/ 951960 w 1661261"/>
                <a:gd name="connsiteY1" fmla="*/ 1162228 h 1162236"/>
                <a:gd name="connsiteX2" fmla="*/ 88835 w 1661261"/>
                <a:gd name="connsiteY2" fmla="*/ 777667 h 1162236"/>
                <a:gd name="connsiteX3" fmla="*/ 71743 w 1661261"/>
                <a:gd name="connsiteY3" fmla="*/ 0 h 1162236"/>
                <a:gd name="connsiteX0" fmla="*/ 1661261 w 1661261"/>
                <a:gd name="connsiteY0" fmla="*/ 786213 h 1162249"/>
                <a:gd name="connsiteX1" fmla="*/ 951960 w 1661261"/>
                <a:gd name="connsiteY1" fmla="*/ 1162228 h 1162249"/>
                <a:gd name="connsiteX2" fmla="*/ 88835 w 1661261"/>
                <a:gd name="connsiteY2" fmla="*/ 777667 h 1162249"/>
                <a:gd name="connsiteX3" fmla="*/ 71743 w 1661261"/>
                <a:gd name="connsiteY3" fmla="*/ 0 h 1162249"/>
                <a:gd name="connsiteX0" fmla="*/ 1589518 w 1589518"/>
                <a:gd name="connsiteY0" fmla="*/ 786213 h 1203404"/>
                <a:gd name="connsiteX1" fmla="*/ 880217 w 1589518"/>
                <a:gd name="connsiteY1" fmla="*/ 1162228 h 1203404"/>
                <a:gd name="connsiteX2" fmla="*/ 0 w 1589518"/>
                <a:gd name="connsiteY2" fmla="*/ 0 h 1203404"/>
                <a:gd name="connsiteX0" fmla="*/ 1589518 w 1589518"/>
                <a:gd name="connsiteY0" fmla="*/ 786213 h 1254648"/>
                <a:gd name="connsiteX1" fmla="*/ 349198 w 1589518"/>
                <a:gd name="connsiteY1" fmla="*/ 1219378 h 1254648"/>
                <a:gd name="connsiteX2" fmla="*/ 0 w 1589518"/>
                <a:gd name="connsiteY2" fmla="*/ 0 h 1254648"/>
                <a:gd name="connsiteX0" fmla="*/ 1590167 w 1590167"/>
                <a:gd name="connsiteY0" fmla="*/ 786213 h 1254648"/>
                <a:gd name="connsiteX1" fmla="*/ 349847 w 1590167"/>
                <a:gd name="connsiteY1" fmla="*/ 1219378 h 1254648"/>
                <a:gd name="connsiteX2" fmla="*/ 649 w 1590167"/>
                <a:gd name="connsiteY2" fmla="*/ 0 h 1254648"/>
                <a:gd name="connsiteX0" fmla="*/ 1591354 w 1591354"/>
                <a:gd name="connsiteY0" fmla="*/ 786213 h 1219378"/>
                <a:gd name="connsiteX1" fmla="*/ 351034 w 1591354"/>
                <a:gd name="connsiteY1" fmla="*/ 1219378 h 1219378"/>
                <a:gd name="connsiteX2" fmla="*/ 1836 w 1591354"/>
                <a:gd name="connsiteY2" fmla="*/ 0 h 1219378"/>
                <a:gd name="connsiteX0" fmla="*/ 1589685 w 1589685"/>
                <a:gd name="connsiteY0" fmla="*/ 786213 h 1212235"/>
                <a:gd name="connsiteX1" fmla="*/ 732746 w 1589685"/>
                <a:gd name="connsiteY1" fmla="*/ 1212235 h 1212235"/>
                <a:gd name="connsiteX2" fmla="*/ 167 w 1589685"/>
                <a:gd name="connsiteY2" fmla="*/ 0 h 1212235"/>
                <a:gd name="connsiteX0" fmla="*/ 1590041 w 1590041"/>
                <a:gd name="connsiteY0" fmla="*/ 786213 h 1212239"/>
                <a:gd name="connsiteX1" fmla="*/ 733102 w 1590041"/>
                <a:gd name="connsiteY1" fmla="*/ 1212235 h 1212239"/>
                <a:gd name="connsiteX2" fmla="*/ 523 w 1590041"/>
                <a:gd name="connsiteY2" fmla="*/ 0 h 1212239"/>
                <a:gd name="connsiteX0" fmla="*/ 1589748 w 1589748"/>
                <a:gd name="connsiteY0" fmla="*/ 786213 h 1213299"/>
                <a:gd name="connsiteX1" fmla="*/ 732809 w 1589748"/>
                <a:gd name="connsiteY1" fmla="*/ 1212235 h 1213299"/>
                <a:gd name="connsiteX2" fmla="*/ 230 w 1589748"/>
                <a:gd name="connsiteY2" fmla="*/ 0 h 1213299"/>
                <a:gd name="connsiteX0" fmla="*/ 1589518 w 1589518"/>
                <a:gd name="connsiteY0" fmla="*/ 786213 h 1213299"/>
                <a:gd name="connsiteX1" fmla="*/ 732579 w 1589518"/>
                <a:gd name="connsiteY1" fmla="*/ 1212235 h 1213299"/>
                <a:gd name="connsiteX2" fmla="*/ 0 w 1589518"/>
                <a:gd name="connsiteY2" fmla="*/ 0 h 1213299"/>
                <a:gd name="connsiteX0" fmla="*/ 2384855 w 2384855"/>
                <a:gd name="connsiteY0" fmla="*/ 829076 h 1255402"/>
                <a:gd name="connsiteX1" fmla="*/ 732579 w 2384855"/>
                <a:gd name="connsiteY1" fmla="*/ 1212235 h 1255402"/>
                <a:gd name="connsiteX2" fmla="*/ 0 w 2384855"/>
                <a:gd name="connsiteY2" fmla="*/ 0 h 1255402"/>
                <a:gd name="connsiteX0" fmla="*/ 2384855 w 2384855"/>
                <a:gd name="connsiteY0" fmla="*/ 829076 h 1234570"/>
                <a:gd name="connsiteX1" fmla="*/ 1099291 w 2384855"/>
                <a:gd name="connsiteY1" fmla="*/ 1188422 h 1234570"/>
                <a:gd name="connsiteX2" fmla="*/ 0 w 2384855"/>
                <a:gd name="connsiteY2" fmla="*/ 0 h 1234570"/>
                <a:gd name="connsiteX0" fmla="*/ 2384855 w 2384855"/>
                <a:gd name="connsiteY0" fmla="*/ 829076 h 1188422"/>
                <a:gd name="connsiteX1" fmla="*/ 1099291 w 2384855"/>
                <a:gd name="connsiteY1" fmla="*/ 1188422 h 1188422"/>
                <a:gd name="connsiteX2" fmla="*/ 0 w 2384855"/>
                <a:gd name="connsiteY2" fmla="*/ 0 h 1188422"/>
                <a:gd name="connsiteX0" fmla="*/ 2384855 w 2384855"/>
                <a:gd name="connsiteY0" fmla="*/ 829076 h 1189208"/>
                <a:gd name="connsiteX1" fmla="*/ 1099291 w 2384855"/>
                <a:gd name="connsiteY1" fmla="*/ 1188422 h 1189208"/>
                <a:gd name="connsiteX2" fmla="*/ 0 w 2384855"/>
                <a:gd name="connsiteY2" fmla="*/ 0 h 1189208"/>
                <a:gd name="connsiteX0" fmla="*/ 2384855 w 2384855"/>
                <a:gd name="connsiteY0" fmla="*/ 829076 h 1190818"/>
                <a:gd name="connsiteX1" fmla="*/ 1099291 w 2384855"/>
                <a:gd name="connsiteY1" fmla="*/ 1188422 h 1190818"/>
                <a:gd name="connsiteX2" fmla="*/ 0 w 2384855"/>
                <a:gd name="connsiteY2" fmla="*/ 0 h 1190818"/>
                <a:gd name="connsiteX0" fmla="*/ 2384855 w 2384855"/>
                <a:gd name="connsiteY0" fmla="*/ 829076 h 1188422"/>
                <a:gd name="connsiteX1" fmla="*/ 1099291 w 2384855"/>
                <a:gd name="connsiteY1" fmla="*/ 1188422 h 1188422"/>
                <a:gd name="connsiteX2" fmla="*/ 0 w 2384855"/>
                <a:gd name="connsiteY2" fmla="*/ 0 h 1188422"/>
                <a:gd name="connsiteX0" fmla="*/ 2401633 w 2401633"/>
                <a:gd name="connsiteY0" fmla="*/ 912966 h 1189606"/>
                <a:gd name="connsiteX1" fmla="*/ 1099291 w 2401633"/>
                <a:gd name="connsiteY1" fmla="*/ 1188422 h 1189606"/>
                <a:gd name="connsiteX2" fmla="*/ 0 w 2401633"/>
                <a:gd name="connsiteY2" fmla="*/ 0 h 1189606"/>
                <a:gd name="connsiteX0" fmla="*/ 2401633 w 2401633"/>
                <a:gd name="connsiteY0" fmla="*/ 912966 h 1255534"/>
                <a:gd name="connsiteX1" fmla="*/ 1116069 w 2401633"/>
                <a:gd name="connsiteY1" fmla="*/ 1255534 h 1255534"/>
                <a:gd name="connsiteX2" fmla="*/ 0 w 2401633"/>
                <a:gd name="connsiteY2" fmla="*/ 0 h 125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1633" h="1255534">
                  <a:moveTo>
                    <a:pt x="2401633" y="912966"/>
                  </a:moveTo>
                  <a:cubicBezTo>
                    <a:pt x="2401855" y="1223129"/>
                    <a:pt x="1694520" y="1255600"/>
                    <a:pt x="1116069" y="1255534"/>
                  </a:cubicBezTo>
                  <a:cubicBezTo>
                    <a:pt x="537618" y="1255468"/>
                    <a:pt x="2404" y="1139862"/>
                    <a:pt x="0" y="0"/>
                  </a:cubicBezTo>
                </a:path>
              </a:pathLst>
            </a:cu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BF3C9A82-E514-44DD-8ACA-F27D492A3D3A}"/>
                </a:ext>
              </a:extLst>
            </p:cNvPr>
            <p:cNvSpPr/>
            <p:nvPr/>
          </p:nvSpPr>
          <p:spPr>
            <a:xfrm>
              <a:off x="6026500" y="4252004"/>
              <a:ext cx="2770000" cy="548952"/>
            </a:xfrm>
            <a:prstGeom prst="rect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Уравнения популяционной динамики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6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A7EC47C-28D1-429F-B600-936C151C8D85}"/>
              </a:ext>
            </a:extLst>
          </p:cNvPr>
          <p:cNvGrpSpPr/>
          <p:nvPr/>
        </p:nvGrpSpPr>
        <p:grpSpPr>
          <a:xfrm>
            <a:off x="2642642" y="980399"/>
            <a:ext cx="6906716" cy="4897202"/>
            <a:chOff x="219074" y="2419885"/>
            <a:chExt cx="5924550" cy="4200798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E0F77053-214E-4134-B4B5-DCF39D818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5" t="10417" r="11305" b="3611"/>
            <a:stretch/>
          </p:blipFill>
          <p:spPr>
            <a:xfrm>
              <a:off x="219074" y="2419885"/>
              <a:ext cx="5924550" cy="4200798"/>
            </a:xfrm>
            <a:prstGeom prst="rect">
              <a:avLst/>
            </a:prstGeom>
          </p:spPr>
        </p:pic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6D712C50-37DF-48F6-8557-56AED54DF2FB}"/>
                </a:ext>
              </a:extLst>
            </p:cNvPr>
            <p:cNvGrpSpPr/>
            <p:nvPr/>
          </p:nvGrpSpPr>
          <p:grpSpPr>
            <a:xfrm>
              <a:off x="1219200" y="2481261"/>
              <a:ext cx="1233488" cy="3500439"/>
              <a:chOff x="1219200" y="2481261"/>
              <a:chExt cx="1233488" cy="3500439"/>
            </a:xfrm>
          </p:grpSpPr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E12FE3DD-AD16-4A44-8250-B448A9094668}"/>
                  </a:ext>
                </a:extLst>
              </p:cNvPr>
              <p:cNvSpPr/>
              <p:nvPr/>
            </p:nvSpPr>
            <p:spPr>
              <a:xfrm>
                <a:off x="1219200" y="2481261"/>
                <a:ext cx="1233488" cy="350043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alpha val="50000"/>
                    </a:schemeClr>
                  </a:gs>
                  <a:gs pos="50000">
                    <a:schemeClr val="bg1">
                      <a:lumMod val="75000"/>
                      <a:alpha val="75000"/>
                    </a:schemeClr>
                  </a:gs>
                  <a:gs pos="100000">
                    <a:schemeClr val="bg1">
                      <a:alpha val="2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A82842-4986-4387-A3D5-59425BA80971}"/>
                  </a:ext>
                </a:extLst>
              </p:cNvPr>
              <p:cNvSpPr txBox="1"/>
              <p:nvPr/>
            </p:nvSpPr>
            <p:spPr>
              <a:xfrm rot="16200000">
                <a:off x="510752" y="4461401"/>
                <a:ext cx="23917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Эффекты конечных размеров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92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0047119-65CE-4F25-83C3-7FB3B258B9FB}"/>
              </a:ext>
            </a:extLst>
          </p:cNvPr>
          <p:cNvGrpSpPr/>
          <p:nvPr/>
        </p:nvGrpSpPr>
        <p:grpSpPr>
          <a:xfrm>
            <a:off x="2642642" y="943229"/>
            <a:ext cx="6906716" cy="4971541"/>
            <a:chOff x="5819774" y="1668125"/>
            <a:chExt cx="6667500" cy="479935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6A821E0-6A17-41DE-873E-AAD902601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3" t="10139" r="12767" b="4584"/>
            <a:stretch/>
          </p:blipFill>
          <p:spPr>
            <a:xfrm>
              <a:off x="5819774" y="1668125"/>
              <a:ext cx="6667500" cy="4799350"/>
            </a:xfrm>
            <a:prstGeom prst="rect">
              <a:avLst/>
            </a:prstGeom>
          </p:spPr>
        </p:pic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A7650B1-B01F-48D7-A201-6B88AFAC68F4}"/>
                </a:ext>
              </a:extLst>
            </p:cNvPr>
            <p:cNvSpPr/>
            <p:nvPr/>
          </p:nvSpPr>
          <p:spPr>
            <a:xfrm>
              <a:off x="6937847" y="1747244"/>
              <a:ext cx="1213191" cy="40287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50000"/>
                  </a:schemeClr>
                </a:gs>
                <a:gs pos="50000">
                  <a:schemeClr val="bg1">
                    <a:lumMod val="75000"/>
                    <a:alpha val="7500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7A01FFC-1C64-4A17-976D-C19C9241E094}"/>
                    </a:ext>
                  </a:extLst>
                </p:cNvPr>
                <p:cNvSpPr txBox="1"/>
                <p:nvPr/>
              </p:nvSpPr>
              <p:spPr>
                <a:xfrm>
                  <a:off x="6935250" y="3643094"/>
                  <a:ext cx="3324949" cy="120032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Параметра диагонализации</a:t>
                  </a:r>
                  <a:endPara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Размер матиц: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14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=16348</m:t>
                      </m:r>
                    </m:oMath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Число матриц: </a:t>
                  </a:r>
                  <a14:m>
                    <m:oMath xmlns:m="http://schemas.openxmlformats.org/officeDocument/2006/math">
                      <m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16</m:t>
                      </m:r>
                    </m:oMath>
                  </a14:m>
                  <a:endPara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Ширина окна по энергии: </a:t>
                  </a:r>
                  <a14:m>
                    <m:oMath xmlns:m="http://schemas.openxmlformats.org/officeDocument/2006/math">
                      <m:r>
                        <a:rPr kumimoji="0" lang="ru-R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0,02</m:t>
                      </m:r>
                      <m:r>
                        <a:rPr kumimoji="0" lang="ru-RU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</m:oMath>
                  </a14:m>
                  <a:endPara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7A01FFC-1C64-4A17-976D-C19C9241E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250" y="3643094"/>
                  <a:ext cx="3324949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416" t="-2451" b="-343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FF6530-DECF-49CB-8AE2-9B52AC7297FD}"/>
                    </a:ext>
                  </a:extLst>
                </p:cNvPr>
                <p:cNvSpPr txBox="1"/>
                <p:nvPr/>
              </p:nvSpPr>
              <p:spPr>
                <a:xfrm>
                  <a:off x="6935250" y="4838123"/>
                  <a:ext cx="4027962" cy="9264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Параметра популяционной динамики</a:t>
                  </a:r>
                  <a:endPara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Размер выборки: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25</m:t>
                          </m:r>
                        </m:sup>
                      </m:sSup>
                      <m:r>
                        <a:rPr kumimoji="0" lang="ru-R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≈33×</m:t>
                      </m:r>
                      <m:sSup>
                        <m:sSupPr>
                          <m:ctrlP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ru-R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sup>
                      </m:sSup>
                    </m:oMath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Регуляризация: </a:t>
                  </a:r>
                  <a14:m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−10</m:t>
                          </m:r>
                        </m:sup>
                      </m:sSup>
                    </m:oMath>
                  </a14:m>
                  <a:endPara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FF6530-DECF-49CB-8AE2-9B52AC729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250" y="4838123"/>
                  <a:ext cx="4027962" cy="926407"/>
                </a:xfrm>
                <a:prstGeom prst="rect">
                  <a:avLst/>
                </a:prstGeom>
                <a:blipFill>
                  <a:blip r:embed="rId6"/>
                  <a:stretch>
                    <a:fillRect l="-1168" t="-3165" b="-569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019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B8AA41D5-BA57-4C7F-9AAD-E99E44FCB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r="26912"/>
          <a:stretch/>
        </p:blipFill>
        <p:spPr>
          <a:xfrm>
            <a:off x="764903" y="7035079"/>
            <a:ext cx="11427097" cy="2088645"/>
          </a:xfrm>
          <a:prstGeom prst="rect">
            <a:avLst/>
          </a:prstGeom>
        </p:spPr>
      </p:pic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74F55CA0-7C5D-4D75-B750-D44195E594DE}"/>
              </a:ext>
            </a:extLst>
          </p:cNvPr>
          <p:cNvGrpSpPr/>
          <p:nvPr/>
        </p:nvGrpSpPr>
        <p:grpSpPr>
          <a:xfrm>
            <a:off x="130381" y="256969"/>
            <a:ext cx="12044841" cy="4702328"/>
            <a:chOff x="188526" y="1070440"/>
            <a:chExt cx="12044841" cy="4702328"/>
          </a:xfrm>
        </p:grpSpPr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AEC1E056-DC86-4C64-8907-3C83327FF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132" y="1966080"/>
              <a:ext cx="0" cy="1092259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7A42FFD3-6AC3-4398-BDDD-B4BAAA46C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39" y="1984398"/>
              <a:ext cx="0" cy="10922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1C39EF7-E779-4AE6-88E2-2CE6351B9DF6}"/>
                    </a:ext>
                  </a:extLst>
                </p:cNvPr>
                <p:cNvSpPr txBox="1"/>
                <p:nvPr/>
              </p:nvSpPr>
              <p:spPr>
                <a:xfrm>
                  <a:off x="11645642" y="3999333"/>
                  <a:ext cx="587725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ru-RU" sz="4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1C39EF7-E779-4AE6-88E2-2CE6351B9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5642" y="3999333"/>
                  <a:ext cx="587725" cy="738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6CCC8F2-801A-4DFB-A18E-2817E030B858}"/>
                    </a:ext>
                  </a:extLst>
                </p:cNvPr>
                <p:cNvSpPr txBox="1"/>
                <p:nvPr/>
              </p:nvSpPr>
              <p:spPr>
                <a:xfrm>
                  <a:off x="400809" y="4247745"/>
                  <a:ext cx="35907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6CCC8F2-801A-4DFB-A18E-2817E030B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09" y="4247745"/>
                  <a:ext cx="359073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78E28C5-A820-4A82-94CD-35034D2CEA30}"/>
                    </a:ext>
                  </a:extLst>
                </p:cNvPr>
                <p:cNvSpPr txBox="1"/>
                <p:nvPr/>
              </p:nvSpPr>
              <p:spPr>
                <a:xfrm>
                  <a:off x="9666785" y="4204623"/>
                  <a:ext cx="86882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78E28C5-A820-4A82-94CD-35034D2C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785" y="4204623"/>
                  <a:ext cx="868828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77034755-8DC8-4779-B825-84A29A0657CE}"/>
                </a:ext>
              </a:extLst>
            </p:cNvPr>
            <p:cNvSpPr/>
            <p:nvPr/>
          </p:nvSpPr>
          <p:spPr>
            <a:xfrm>
              <a:off x="960945" y="3511257"/>
              <a:ext cx="8491738" cy="40467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E530E202-19DE-4ABC-A337-400703C3DDDA}"/>
                </a:ext>
              </a:extLst>
            </p:cNvPr>
            <p:cNvSpPr/>
            <p:nvPr/>
          </p:nvSpPr>
          <p:spPr>
            <a:xfrm>
              <a:off x="9135901" y="3511256"/>
              <a:ext cx="2352534" cy="40467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4747732F-503D-4B3B-B595-77B9AA7A12D4}"/>
                </a:ext>
              </a:extLst>
            </p:cNvPr>
            <p:cNvSpPr/>
            <p:nvPr/>
          </p:nvSpPr>
          <p:spPr>
            <a:xfrm rot="10800000">
              <a:off x="580341" y="3511252"/>
              <a:ext cx="380603" cy="40467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983DCC6D-B90E-4618-88CB-141A1CC18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46" y="3958214"/>
              <a:ext cx="0" cy="109225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C99F8DC5-987A-4476-BD5D-A4469A241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74" y="3950434"/>
              <a:ext cx="0" cy="106145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828C98D9-FE83-45C7-94B2-B5C49736A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88435" y="3973615"/>
              <a:ext cx="0" cy="10614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FEF73D7-B160-44BA-A931-5909B9ECA5A7}"/>
                    </a:ext>
                  </a:extLst>
                </p:cNvPr>
                <p:cNvSpPr txBox="1"/>
                <p:nvPr/>
              </p:nvSpPr>
              <p:spPr>
                <a:xfrm>
                  <a:off x="188526" y="4849438"/>
                  <a:ext cx="1817688" cy="92333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ru-RU" dirty="0"/>
                    <a:t>Точка окончания спектра</a:t>
                  </a: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FEF73D7-B160-44BA-A931-5909B9ECA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26" y="4849438"/>
                  <a:ext cx="1817688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641" r="-2564" b="-4242"/>
                  </a:stretch>
                </a:blipFill>
                <a:ln w="762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82E1F8F-FA5F-4F07-99DC-2D6F41A9BA46}"/>
                    </a:ext>
                  </a:extLst>
                </p:cNvPr>
                <p:cNvSpPr txBox="1"/>
                <p:nvPr/>
              </p:nvSpPr>
              <p:spPr>
                <a:xfrm>
                  <a:off x="2193354" y="4845405"/>
                  <a:ext cx="1494118" cy="92333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=35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ru-RU" dirty="0"/>
                    <a:t>Точка смены асимптотик</a:t>
                  </a: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82E1F8F-FA5F-4F07-99DC-2D6F41A9B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354" y="4845405"/>
                  <a:ext cx="1494118" cy="923330"/>
                </a:xfrm>
                <a:prstGeom prst="rect">
                  <a:avLst/>
                </a:prstGeom>
                <a:blipFill>
                  <a:blip r:embed="rId7"/>
                  <a:stretch>
                    <a:fillRect r="-775" b="-4242"/>
                  </a:stretch>
                </a:blipFill>
                <a:ln w="762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60CA455-9CEF-4292-8F96-7CF9ABBF744E}"/>
                    </a:ext>
                  </a:extLst>
                </p:cNvPr>
                <p:cNvSpPr txBox="1"/>
                <p:nvPr/>
              </p:nvSpPr>
              <p:spPr>
                <a:xfrm>
                  <a:off x="9928712" y="4845405"/>
                  <a:ext cx="1878652" cy="92333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=160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ru-RU" dirty="0"/>
                    <a:t>Точка окончания спектра</a:t>
                  </a: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60CA455-9CEF-4292-8F96-7CF9ABBF7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712" y="4845405"/>
                  <a:ext cx="1878652" cy="923330"/>
                </a:xfrm>
                <a:prstGeom prst="rect">
                  <a:avLst/>
                </a:prstGeom>
                <a:blipFill>
                  <a:blip r:embed="rId8"/>
                  <a:stretch>
                    <a:fillRect r="-1246" b="-4242"/>
                  </a:stretch>
                </a:blipFill>
                <a:ln w="762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937D911F-693A-47D3-9980-E85B243CF2DA}"/>
                </a:ext>
              </a:extLst>
            </p:cNvPr>
            <p:cNvGrpSpPr/>
            <p:nvPr/>
          </p:nvGrpSpPr>
          <p:grpSpPr>
            <a:xfrm>
              <a:off x="580341" y="3950434"/>
              <a:ext cx="11359165" cy="271438"/>
              <a:chOff x="664771" y="5145099"/>
              <a:chExt cx="11359165" cy="271438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EA82A67-D27F-4796-86B7-BA5AD2FA3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771" y="5145099"/>
                <a:ext cx="1135916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EDEBD30F-4DAA-4E3A-BF54-9DE81E05F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997" y="5176214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F76111F0-6435-4E17-B8C9-CA3288FE57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6802" y="5176214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4851D31F-34DD-4BA8-9E78-2EA557546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7373" y="518067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C7252047-D959-46EB-87C3-8E65B1CB37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4409" y="5176214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>
                <a:extLst>
                  <a:ext uri="{FF2B5EF4-FFF2-40B4-BE49-F238E27FC236}">
                    <a16:creationId xmlns:a16="http://schemas.microsoft.com/office/drawing/2014/main" id="{E6817E16-1A8C-437F-BD19-602824F0A3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6569" y="517590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>
                <a:extLst>
                  <a:ext uri="{FF2B5EF4-FFF2-40B4-BE49-F238E27FC236}">
                    <a16:creationId xmlns:a16="http://schemas.microsoft.com/office/drawing/2014/main" id="{301B8214-0757-417C-AB8C-9EA9DDC411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2464" y="518067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>
                <a:extLst>
                  <a:ext uri="{FF2B5EF4-FFF2-40B4-BE49-F238E27FC236}">
                    <a16:creationId xmlns:a16="http://schemas.microsoft.com/office/drawing/2014/main" id="{93CA0A11-22E3-4CAF-9B4D-C8F586FA0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02722" y="5180827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AD1F6830-3610-45FE-8F65-2151AFFAA7BD}"/>
                </a:ext>
              </a:extLst>
            </p:cNvPr>
            <p:cNvSpPr/>
            <p:nvPr/>
          </p:nvSpPr>
          <p:spPr>
            <a:xfrm>
              <a:off x="580340" y="3132958"/>
              <a:ext cx="104787" cy="40467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/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7F096AAA-5F03-4620-B4BE-348F19FC9F38}"/>
                </a:ext>
              </a:extLst>
            </p:cNvPr>
            <p:cNvSpPr/>
            <p:nvPr/>
          </p:nvSpPr>
          <p:spPr>
            <a:xfrm>
              <a:off x="685127" y="3132952"/>
              <a:ext cx="1948012" cy="4046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6FE57368-E482-4678-9556-5EC3574666A1}"/>
                </a:ext>
              </a:extLst>
            </p:cNvPr>
            <p:cNvSpPr/>
            <p:nvPr/>
          </p:nvSpPr>
          <p:spPr>
            <a:xfrm>
              <a:off x="2633139" y="3131049"/>
              <a:ext cx="8855296" cy="4046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77BD1D-25A7-4C44-B033-C1DA04963D31}"/>
                </a:ext>
              </a:extLst>
            </p:cNvPr>
            <p:cNvSpPr txBox="1"/>
            <p:nvPr/>
          </p:nvSpPr>
          <p:spPr>
            <a:xfrm>
              <a:off x="5323717" y="3087577"/>
              <a:ext cx="1375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Ожидания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6468F49-1D42-4D4D-85E2-B2C69CEEFD66}"/>
                </a:ext>
              </a:extLst>
            </p:cNvPr>
            <p:cNvSpPr txBox="1"/>
            <p:nvPr/>
          </p:nvSpPr>
          <p:spPr>
            <a:xfrm>
              <a:off x="4355446" y="3539756"/>
              <a:ext cx="3312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>
                  <a:solidFill>
                    <a:schemeClr val="bg1"/>
                  </a:solidFill>
                </a:rPr>
                <a:t>Численный счет</a:t>
              </a:r>
            </a:p>
          </p:txBody>
        </p: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82B8E9A9-25B1-4388-A2BC-EE711EFE74A6}"/>
                </a:ext>
              </a:extLst>
            </p:cNvPr>
            <p:cNvCxnSpPr>
              <a:cxnSpLocks/>
            </p:cNvCxnSpPr>
            <p:nvPr/>
          </p:nvCxnSpPr>
          <p:spPr>
            <a:xfrm>
              <a:off x="580340" y="3535725"/>
              <a:ext cx="1090809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F746DD89-483B-4C67-8BE0-CF85678614F3}"/>
                </a:ext>
              </a:extLst>
            </p:cNvPr>
            <p:cNvGrpSpPr/>
            <p:nvPr/>
          </p:nvGrpSpPr>
          <p:grpSpPr>
            <a:xfrm flipV="1">
              <a:off x="580340" y="2822629"/>
              <a:ext cx="11359165" cy="271281"/>
              <a:chOff x="664771" y="5145099"/>
              <a:chExt cx="11359165" cy="271281"/>
            </a:xfrm>
          </p:grpSpPr>
          <p:cxnSp>
            <p:nvCxnSpPr>
              <p:cNvPr id="102" name="Прямая соединительная линия 101">
                <a:extLst>
                  <a:ext uri="{FF2B5EF4-FFF2-40B4-BE49-F238E27FC236}">
                    <a16:creationId xmlns:a16="http://schemas.microsoft.com/office/drawing/2014/main" id="{FF7B82B8-C6D2-4817-9DF7-B5C07CB53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997" y="517590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>
                <a:extLst>
                  <a:ext uri="{FF2B5EF4-FFF2-40B4-BE49-F238E27FC236}">
                    <a16:creationId xmlns:a16="http://schemas.microsoft.com/office/drawing/2014/main" id="{1F69522A-41D3-4C13-8167-7729AB44A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6802" y="517590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:a16="http://schemas.microsoft.com/office/drawing/2014/main" id="{835CC33E-8490-47AA-BBF7-D446C280A3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7373" y="518067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>
                <a:extLst>
                  <a:ext uri="{FF2B5EF4-FFF2-40B4-BE49-F238E27FC236}">
                    <a16:creationId xmlns:a16="http://schemas.microsoft.com/office/drawing/2014/main" id="{B27EB9AE-2BF1-4D51-9170-F00267546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4409" y="517590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>
                <a:extLst>
                  <a:ext uri="{FF2B5EF4-FFF2-40B4-BE49-F238E27FC236}">
                    <a16:creationId xmlns:a16="http://schemas.microsoft.com/office/drawing/2014/main" id="{9B2DD6E0-C1C5-4C58-A5ED-71AA2ED474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6569" y="517590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>
                <a:extLst>
                  <a:ext uri="{FF2B5EF4-FFF2-40B4-BE49-F238E27FC236}">
                    <a16:creationId xmlns:a16="http://schemas.microsoft.com/office/drawing/2014/main" id="{2947ABF0-710A-4132-A9C8-E06DECCDE0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42464" y="518067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>
                <a:extLst>
                  <a:ext uri="{FF2B5EF4-FFF2-40B4-BE49-F238E27FC236}">
                    <a16:creationId xmlns:a16="http://schemas.microsoft.com/office/drawing/2014/main" id="{E75C13FF-7E61-4F57-B5A2-B98EC331C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02722" y="5180670"/>
                <a:ext cx="0" cy="23571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>
                <a:extLst>
                  <a:ext uri="{FF2B5EF4-FFF2-40B4-BE49-F238E27FC236}">
                    <a16:creationId xmlns:a16="http://schemas.microsoft.com/office/drawing/2014/main" id="{D7E63DA2-3E76-4CE0-9D2B-1346F3AFD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771" y="5145099"/>
                <a:ext cx="1135916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9F66220-B7D6-45FE-8ADD-4AAD8BBF9242}"/>
                    </a:ext>
                  </a:extLst>
                </p:cNvPr>
                <p:cNvSpPr txBox="1"/>
                <p:nvPr/>
              </p:nvSpPr>
              <p:spPr>
                <a:xfrm>
                  <a:off x="2352209" y="1071325"/>
                  <a:ext cx="1817688" cy="923330"/>
                </a:xfrm>
                <a:prstGeom prst="rect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ru-RU" dirty="0"/>
                    <a:t>Точка окончания спектра</a:t>
                  </a: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9F66220-B7D6-45FE-8ADD-4AAD8BBF9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209" y="1071325"/>
                  <a:ext cx="1817688" cy="923330"/>
                </a:xfrm>
                <a:prstGeom prst="rect">
                  <a:avLst/>
                </a:prstGeom>
                <a:blipFill>
                  <a:blip r:embed="rId9"/>
                  <a:stretch>
                    <a:fillRect l="-641" r="-2564" b="-4242"/>
                  </a:stretch>
                </a:blipFill>
                <a:ln w="762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37096C3-B2CF-4D8D-8D98-01A4F9FC2E92}"/>
                    </a:ext>
                  </a:extLst>
                </p:cNvPr>
                <p:cNvSpPr txBox="1"/>
                <p:nvPr/>
              </p:nvSpPr>
              <p:spPr>
                <a:xfrm>
                  <a:off x="416170" y="1070440"/>
                  <a:ext cx="1702928" cy="923330"/>
                </a:xfrm>
                <a:prstGeom prst="rect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ru-RU" dirty="0"/>
                    <a:t>Точка </a:t>
                  </a:r>
                  <a:r>
                    <a:rPr lang="ru-RU" dirty="0" err="1"/>
                    <a:t>делокализации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37096C3-B2CF-4D8D-8D98-01A4F9FC2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70" y="1070440"/>
                  <a:ext cx="1702928" cy="923330"/>
                </a:xfrm>
                <a:prstGeom prst="rect">
                  <a:avLst/>
                </a:prstGeom>
                <a:blipFill>
                  <a:blip r:embed="rId10"/>
                  <a:stretch>
                    <a:fillRect l="-1027" r="-342" b="-4242"/>
                  </a:stretch>
                </a:blipFill>
                <a:ln w="762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0AD6794B-470C-4A31-9586-DA2BAED9ECBE}"/>
                </a:ext>
              </a:extLst>
            </p:cNvPr>
            <p:cNvCxnSpPr>
              <a:endCxn id="61" idx="0"/>
            </p:cNvCxnSpPr>
            <p:nvPr/>
          </p:nvCxnSpPr>
          <p:spPr>
            <a:xfrm>
              <a:off x="580340" y="2822629"/>
              <a:ext cx="6" cy="14251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E4BAB8C7-196B-406E-8C35-53CF2EE4F845}"/>
              </a:ext>
            </a:extLst>
          </p:cNvPr>
          <p:cNvGrpSpPr/>
          <p:nvPr/>
        </p:nvGrpSpPr>
        <p:grpSpPr>
          <a:xfrm>
            <a:off x="2611717" y="5212746"/>
            <a:ext cx="6968566" cy="1417758"/>
            <a:chOff x="4870653" y="834930"/>
            <a:chExt cx="6968566" cy="1417758"/>
          </a:xfrm>
        </p:grpSpPr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A85AB35E-554E-4848-A33E-30AB0B406195}"/>
                </a:ext>
              </a:extLst>
            </p:cNvPr>
            <p:cNvSpPr/>
            <p:nvPr/>
          </p:nvSpPr>
          <p:spPr>
            <a:xfrm>
              <a:off x="5006408" y="1241921"/>
              <a:ext cx="398535" cy="3985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11F686E4-2C93-4F95-A9A7-534EEB7EB4BF}"/>
                </a:ext>
              </a:extLst>
            </p:cNvPr>
            <p:cNvSpPr/>
            <p:nvPr/>
          </p:nvSpPr>
          <p:spPr>
            <a:xfrm>
              <a:off x="5006408" y="1712469"/>
              <a:ext cx="398535" cy="39853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ECB1BA99-6432-4314-93CA-70B38E10D9C6}"/>
                </a:ext>
              </a:extLst>
            </p:cNvPr>
            <p:cNvSpPr/>
            <p:nvPr/>
          </p:nvSpPr>
          <p:spPr>
            <a:xfrm>
              <a:off x="8640768" y="1250462"/>
              <a:ext cx="398535" cy="3985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87B3131F-5DAC-4D1C-ADCF-C4E4822D0415}"/>
                </a:ext>
              </a:extLst>
            </p:cNvPr>
            <p:cNvSpPr/>
            <p:nvPr/>
          </p:nvSpPr>
          <p:spPr>
            <a:xfrm rot="10800000">
              <a:off x="8636617" y="1704720"/>
              <a:ext cx="398523" cy="404673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9F7A413-6BD6-44F5-8419-BF0BBAC32FFD}"/>
                </a:ext>
              </a:extLst>
            </p:cNvPr>
            <p:cNvSpPr txBox="1"/>
            <p:nvPr/>
          </p:nvSpPr>
          <p:spPr>
            <a:xfrm>
              <a:off x="5400780" y="1250462"/>
              <a:ext cx="3141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Делокализованные</a:t>
              </a:r>
              <a:r>
                <a:rPr lang="ru-RU" dirty="0"/>
                <a:t> состояния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D42CED0-1B85-4E34-A756-827236350ECA}"/>
                </a:ext>
              </a:extLst>
            </p:cNvPr>
            <p:cNvSpPr txBox="1"/>
            <p:nvPr/>
          </p:nvSpPr>
          <p:spPr>
            <a:xfrm>
              <a:off x="5400780" y="1712467"/>
              <a:ext cx="2907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Локализованные состояния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7EC0636-054A-442E-A52E-C467B56DE90A}"/>
                </a:ext>
              </a:extLst>
            </p:cNvPr>
            <p:cNvSpPr txBox="1"/>
            <p:nvPr/>
          </p:nvSpPr>
          <p:spPr>
            <a:xfrm>
              <a:off x="9045121" y="1249452"/>
              <a:ext cx="2794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Нет физических состояний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4CF73DE-B2D8-48B3-BCD0-B4D611366F40}"/>
                </a:ext>
              </a:extLst>
            </p:cNvPr>
            <p:cNvSpPr txBox="1"/>
            <p:nvPr/>
          </p:nvSpPr>
          <p:spPr>
            <a:xfrm>
              <a:off x="9032841" y="1705399"/>
              <a:ext cx="254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Недостоверные данные</a:t>
              </a:r>
            </a:p>
          </p:txBody>
        </p:sp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A5088B69-475A-4965-8149-5A27895A5031}"/>
                </a:ext>
              </a:extLst>
            </p:cNvPr>
            <p:cNvSpPr/>
            <p:nvPr/>
          </p:nvSpPr>
          <p:spPr>
            <a:xfrm>
              <a:off x="4870663" y="842709"/>
              <a:ext cx="6968545" cy="140997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8218AE1-B912-46F4-B19B-7A68908DC634}"/>
                </a:ext>
              </a:extLst>
            </p:cNvPr>
            <p:cNvSpPr txBox="1"/>
            <p:nvPr/>
          </p:nvSpPr>
          <p:spPr>
            <a:xfrm>
              <a:off x="4870653" y="834930"/>
              <a:ext cx="6968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u="sng" dirty="0"/>
                <a:t>Легенда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227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141</Words>
  <Application>Microsoft Office PowerPoint</Application>
  <PresentationFormat>Широкоэкранный</PresentationFormat>
  <Paragraphs>61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Хвалюк</dc:creator>
  <cp:lastModifiedBy>Антон Хвалюк</cp:lastModifiedBy>
  <cp:revision>24</cp:revision>
  <dcterms:created xsi:type="dcterms:W3CDTF">2018-06-23T13:14:42Z</dcterms:created>
  <dcterms:modified xsi:type="dcterms:W3CDTF">2018-07-01T23:24:58Z</dcterms:modified>
</cp:coreProperties>
</file>