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1"/>
  </p:notesMasterIdLst>
  <p:sldIdLst>
    <p:sldId id="256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70" autoAdjust="0"/>
  </p:normalViewPr>
  <p:slideViewPr>
    <p:cSldViewPr snapToGrid="0">
      <p:cViewPr varScale="1">
        <p:scale>
          <a:sx n="80" d="100"/>
          <a:sy n="80" d="100"/>
        </p:scale>
        <p:origin x="120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EE6B6-5D61-40ED-9AD8-BBAAB708A29C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8AE37-CCB3-4251-BDA7-63C2C6DF0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03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CDF79-7F47-40AF-8AE4-BF091787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D9C8E2-D0E0-4691-9C16-850CD6BDB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EF513A-04FF-4832-8E0A-BF35FEBF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3672B-22D5-4EA4-B4FB-9FF8F160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9BAE0-ED5F-4BF2-9273-2C342A85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1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84DCA-1C8B-40E3-BE70-828B6295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5C3595-C932-4A40-97DE-47E76E4A0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4BFE6B-9542-4190-8AA7-4C730DC1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D2A41E-A1A3-4C06-86DD-D1B0804A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A9DEA-C934-4923-BFB7-3FB1055A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5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61BA69-4655-43B1-80C0-B055FE057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4B0885-0514-4FE1-A88F-7A145394F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918DF-48DA-4209-870C-43FA4D04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1B0161-64A5-4681-BED3-3A5D2C63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F35047-AB13-4273-8AF6-DDFB049F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8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FCC9B-AF42-40B7-BE90-6AF0F193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E9877-8C0C-4A1C-B242-832AE76D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1870BF-92E7-4F23-9797-31701361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A47B4-5D72-40BD-9FC9-294AD571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10B89-FBC2-4CFB-BD5E-6265F52A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8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3B997-99D4-4CC4-A040-EEDF01B9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29DD27-117C-4973-8F91-1395B144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8B88C-D264-44DF-9319-4D6B90E4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6D805-FA9F-4E82-AE4F-AD71C519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63EA7-CD11-4F57-8826-6425231D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4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08E7F-1388-4AD7-8FE7-AFFB1F8A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AECFC-306A-4548-A81B-144AC5D3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594844-1F4F-4B23-8448-5839B9E0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753B0A-63C8-41B4-A914-923EC869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77FA8E-1994-4FCD-B419-EDDF9B59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65EA3F-35EF-45BC-BD42-54A2EDEE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42965-A0B4-4A5C-8588-C5BD6A41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68769C-40FE-46F9-8A0D-576DDDEE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527DC0-D2A0-4867-90E8-8A410E557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CB7FDF-5CEF-462E-9784-D3351BD6F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ADA772-195F-4CD9-AF30-B97A97AF5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70DFE5-4B2C-4138-91CF-ED2C59E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B53ECC-4AC2-4B27-9749-053C1446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B8563A-11AF-4B88-BA42-C8CE67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8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84619-141E-439A-A906-5E765728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96285C-F925-4E60-B411-77F536F2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F3382A-E3B9-4F39-A981-D40D8570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E45A57-235E-4D0C-9F19-1DC8223F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4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EC3895-6461-49D8-92C3-805432C4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247659-A454-449C-845F-917A2C5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A28733-F704-418A-8F11-312531CB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943FC-64FA-4F76-A291-F717BCA1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FE4A0-0369-4409-8213-79FF0C73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DA66F0-7DB7-4372-9F80-B6BACF1B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5F11C0-9319-45BB-BDB6-0660E84A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C4375B-B97A-4388-9FFB-7E54E1D8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EFA227-46A0-49E9-9B44-C829DD54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8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6F6C6-606A-48E7-93BB-3652214B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5596B1-5C7D-4B23-A266-70DBDAC7F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DD1CE3-823A-41D0-8B07-D86F22C5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8BD61-C0A6-443E-BA9A-163E17CB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D7D31E-33BC-45EA-9301-585DC714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60B6C2-C750-4FF4-BFB6-64412161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179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B369A-0C92-4854-B1BF-8514979B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CA0576-5858-4945-AA58-26614725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9BBC22-0E09-4C3A-AA03-9074D9773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02B4D3-5AF9-499D-9C65-FF96C17BB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1152BB-6AA5-4DCA-B876-72235A50E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7152" y="2523743"/>
            <a:ext cx="9144000" cy="1324547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Курсовой проект</a:t>
            </a:r>
            <a:b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клиентского приложения</a:t>
            </a:r>
            <a:b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Сервис подбора медицинских специалистов»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08819" y="5412069"/>
            <a:ext cx="5321969" cy="549338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Выполнил: Поляков Владислав Вячеславович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014F92-1CD8-0548-B42F-84650512AC1D}"/>
              </a:ext>
            </a:extLst>
          </p:cNvPr>
          <p:cNvSpPr/>
          <p:nvPr/>
        </p:nvSpPr>
        <p:spPr bwMode="auto">
          <a:xfrm>
            <a:off x="2443642" y="33510"/>
            <a:ext cx="7665663" cy="17983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ПРАВИТЕЛЬСТВО САНКТ-ПЕТЕРБУРГА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КОМИТЕТ ПО НАУКЕ И ВЫСШЕЙ ШКОЛЕ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Санкт-Петербургское государственное бюджетное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профессиональное образовательное учреждение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«ПЕТРОВСКИЙ КОЛЛЕДЖ»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(СПб ГБПОУ «Петровский колледж»)</a:t>
            </a:r>
            <a:endParaRPr dirty="0"/>
          </a:p>
          <a:p>
            <a:pPr algn="ctr">
              <a:defRPr/>
            </a:pPr>
            <a:r>
              <a:rPr lang="ru-RU" sz="1600" dirty="0">
                <a:solidFill>
                  <a:srgbClr val="0070C0"/>
                </a:solidFill>
                <a:latin typeface="Verdana"/>
                <a:ea typeface="Verdana"/>
                <a:cs typeface="Times New Roman"/>
              </a:rPr>
              <a:t>Отделение информационных технологий</a:t>
            </a:r>
            <a:endParaRPr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F0E69FD-2016-BC32-CAF8-7785FC9AD539}"/>
              </a:ext>
            </a:extLst>
          </p:cNvPr>
          <p:cNvSpPr txBox="1">
            <a:spLocks/>
          </p:cNvSpPr>
          <p:nvPr/>
        </p:nvSpPr>
        <p:spPr>
          <a:xfrm>
            <a:off x="6408818" y="5961407"/>
            <a:ext cx="5321969" cy="54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Руководитель: Спиридонова Т. 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C17A0-D86F-F3D4-1C6B-CBA2C9937A35}"/>
              </a:ext>
            </a:extLst>
          </p:cNvPr>
          <p:cNvSpPr txBox="1"/>
          <p:nvPr/>
        </p:nvSpPr>
        <p:spPr bwMode="auto">
          <a:xfrm>
            <a:off x="4896963" y="6474649"/>
            <a:ext cx="2398107" cy="30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rgbClr val="0070C0"/>
                </a:solidFill>
                <a:latin typeface="Verdana"/>
                <a:ea typeface="Verdana"/>
              </a:rPr>
              <a:t>Санкт-Петербург, 2025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14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98448" y="866274"/>
            <a:ext cx="10396728" cy="1009218"/>
          </a:xfrm>
        </p:spPr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Цель и задачи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298448" y="2202752"/>
            <a:ext cx="10396728" cy="397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</a:rPr>
              <a:t>Цель: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Разработать клиентское приложение</a:t>
            </a:r>
          </a:p>
          <a:p>
            <a:pPr marL="0" indent="0">
              <a:buNone/>
            </a:pP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</a:rPr>
              <a:t>Задачи:</a:t>
            </a:r>
          </a:p>
          <a:p>
            <a:pPr marL="514350" indent="-514350">
              <a:buAutoNum type="arabicPeriod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Спроектировать и разработать базу данных для сервиса подбора мед. Специалистов</a:t>
            </a:r>
          </a:p>
          <a:p>
            <a:pPr marL="514350" indent="-514350">
              <a:buAutoNum type="arabicPeriod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Спроектировать и разработать клиентское приложение</a:t>
            </a:r>
          </a:p>
          <a:p>
            <a:pPr marL="514350" indent="-514350">
              <a:buAutoNum type="arabicPeriod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Произвести отладку, оптимизацию и рефакторинг</a:t>
            </a:r>
          </a:p>
        </p:txBody>
      </p:sp>
    </p:spTree>
    <p:extLst>
      <p:ext uri="{BB962C8B-B14F-4D97-AF65-F5344CB8AC3E}">
        <p14:creationId xmlns:p14="http://schemas.microsoft.com/office/powerpoint/2010/main" val="339834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7399"/>
            <a:ext cx="10515600" cy="6030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ER-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050454-27F6-906D-023D-41265CE0B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581675"/>
            <a:ext cx="8648699" cy="6228925"/>
          </a:xfrm>
        </p:spPr>
      </p:pic>
    </p:spTree>
    <p:extLst>
      <p:ext uri="{BB962C8B-B14F-4D97-AF65-F5344CB8AC3E}">
        <p14:creationId xmlns:p14="http://schemas.microsoft.com/office/powerpoint/2010/main" val="247832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97379-5207-8117-9259-5BABFE95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14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Доступ к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713F6-60B0-E336-5662-5441759E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 ходе разработки проекта было решено реализовать доступ к приложению только авторизованных пользователей. Поскольку продукт конфиденциальные данные пользователей, то необходимо обеспечить ограничения доступа к этим данным.</a:t>
            </a:r>
          </a:p>
          <a:p>
            <a:pPr marL="0" indent="0">
              <a:buNone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Для решения данной задачи потребовалось создать две таблицы (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Roles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Users)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 форму регистрации и авторизации. Пароли пользователей хранятся в базе данных в зашифрованном виде. Метод шифрования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SHA256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96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6E54A-87FF-48A9-8D43-D8CB1975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Авторизация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880741-2678-1FF7-DCFC-3E7C9D412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06" y="1284026"/>
            <a:ext cx="7115957" cy="32200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55F8E4-BA3B-3151-98AF-531454870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63" y="1127614"/>
            <a:ext cx="4761431" cy="42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0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21594-4E03-731C-C995-F348AF10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Инфологическая модель БД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EA1231-3EB3-60C8-C2E3-7BB7E8CFB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00" y="915484"/>
            <a:ext cx="6933283" cy="5924261"/>
          </a:xfrm>
        </p:spPr>
      </p:pic>
    </p:spTree>
    <p:extLst>
      <p:ext uri="{BB962C8B-B14F-4D97-AF65-F5344CB8AC3E}">
        <p14:creationId xmlns:p14="http://schemas.microsoft.com/office/powerpoint/2010/main" val="280336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1C58-C491-8668-9E42-DD645D56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Разработка интерфейса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FDFBB51B-0477-736A-13D1-CF9F4B725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15" y="1690688"/>
            <a:ext cx="10816185" cy="3831838"/>
          </a:xfrm>
        </p:spPr>
      </p:pic>
    </p:spTree>
    <p:extLst>
      <p:ext uri="{BB962C8B-B14F-4D97-AF65-F5344CB8AC3E}">
        <p14:creationId xmlns:p14="http://schemas.microsoft.com/office/powerpoint/2010/main" val="348286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1152F-38AB-F92F-3514-4DA420EF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Интерфейс админ-панели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1D362E-F679-7D60-AF16-79E680555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6432"/>
            <a:ext cx="7623243" cy="5714999"/>
          </a:xfrm>
        </p:spPr>
      </p:pic>
    </p:spTree>
    <p:extLst>
      <p:ext uri="{BB962C8B-B14F-4D97-AF65-F5344CB8AC3E}">
        <p14:creationId xmlns:p14="http://schemas.microsoft.com/office/powerpoint/2010/main" val="205626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AC6DD-CCFA-754C-6A0F-0D3A3C02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63D32-0C59-988E-FD18-F1685DAB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 ходе разработки курсового проекта были изучены теоретические основы создания приложений для управления базой данных для сервиса подбора мед. специалистов.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Были выполнены поставленные задачи и достигнуты цели: разработка базы данных, разработка приложения, отладка и рефакторинг приложения. </a:t>
            </a:r>
          </a:p>
        </p:txBody>
      </p:sp>
    </p:spTree>
    <p:extLst>
      <p:ext uri="{BB962C8B-B14F-4D97-AF65-F5344CB8AC3E}">
        <p14:creationId xmlns:p14="http://schemas.microsoft.com/office/powerpoint/2010/main" val="3064033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F4CC347-29A3-4293-864F-E25A6E169458}" vid="{F86C687B-A777-40CC-9C0C-5B47488FABC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7373</TotalTime>
  <Words>209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Тема1</vt:lpstr>
      <vt:lpstr>Курсовой проект Разработка клиентского приложения «Сервис подбора медицинских специалистов»</vt:lpstr>
      <vt:lpstr>Цель и задачи</vt:lpstr>
      <vt:lpstr>ER-диаграмма базы данных</vt:lpstr>
      <vt:lpstr>Доступ к базе данных</vt:lpstr>
      <vt:lpstr>Авторизация</vt:lpstr>
      <vt:lpstr>Инфологическая модель БД</vt:lpstr>
      <vt:lpstr>Разработка интерфейса</vt:lpstr>
      <vt:lpstr>Интерфейс админ-панели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Маркетинговые исследования рынка образовательных услуг</dc:title>
  <dc:creator>Поляков В. В</dc:creator>
  <cp:lastModifiedBy>Владислав Поляков</cp:lastModifiedBy>
  <cp:revision>106</cp:revision>
  <dcterms:created xsi:type="dcterms:W3CDTF">2023-01-30T07:02:12Z</dcterms:created>
  <dcterms:modified xsi:type="dcterms:W3CDTF">2025-05-06T12:28:46Z</dcterms:modified>
</cp:coreProperties>
</file>