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AF30A-17EF-4F63-B2FC-9B456C8AD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CAA04-3D28-4AE8-A24F-6BDB9565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A73C12-6D1F-4624-B526-90EC9759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23EB0-465C-4D7E-88F0-834A7304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DB85D-A256-4749-A4A2-E6A3D017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BEBED-5B9D-42E7-80B2-E446AB04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EFB746-A544-432F-AA01-4C227DCC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0B98E-9B53-4BC2-8216-00E2F5A0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BD08C-96BA-4F46-B980-D9B06DF6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ABC56-9C94-47A9-9FE9-79A58C39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C0159A-4BFF-49A8-82B8-58E50EB4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C8C52A-7BF8-442A-9F1D-BE2BBC68F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99973-3AB7-4FFB-B777-3CBD389B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CEECF-D431-4B01-B67E-57D94CE5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21B96-81A2-411E-B95C-8FE28F0C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E23CB-D553-4569-B48E-DB67D521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404F9-0B39-4AC5-8AA5-B56B07BB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5F891-CF7C-405A-B588-381C0D9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8DC75-EA9F-4CBE-83D9-2EF04546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B1DC3-31EA-4E84-9022-C005CC09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A2084-1EC6-486E-B761-179E435A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C6741-A56B-4F52-B0A6-798F7828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D38A1-0EC4-4334-AF9A-BF9D87CE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F9EFB-5074-472C-AFD1-AE78121B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3641B-576D-4122-9036-B96CCB4D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2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014BF-D101-4492-BE91-4EEC5678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E9FEE-473A-40D8-8530-2372B80E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C14E89-9E85-4BC1-8BFF-8149A29D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38403-B8CA-4AB5-B64B-27BDEB3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6BD6D-E617-4B1F-9C37-656E822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74CDB-F449-46BC-BDD9-84556905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E427-EFFC-4EA8-8117-CFDB18E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2E97C-95F0-4C9D-A5C4-63070229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2846B6-F455-4CD9-9AEB-E07B2057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672899-AC86-4D83-920E-80434520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2B7C9A-C061-4A75-99A5-80BCD24C6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AC5C5-89AD-4B74-80A4-8B08DDDD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7ADC9-182A-436D-B2D3-E6B55240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96239-29E8-425A-9511-B9BBB8E1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53A0-3679-4EB4-BE04-C101319D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8DE929-6504-4130-A76C-8A8F1D6E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FF92F-E83C-4F17-8CA1-DCB62A62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032370-698A-443C-92FB-61940295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8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D75D98-57BB-4424-9403-C2C980BA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55A2D7-AAB8-42C7-999A-7E5502A6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777365-A170-41D7-8BBE-59AEDC8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2339-C13F-4898-AC7E-E453EE8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A6F9-0278-4734-9EC9-EA91277A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8E26A-8D23-4439-88C1-C5108B41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2A4BD8-8A2D-422A-9627-B1D7322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D0F34-3D8B-46FB-8FAB-FA0E127A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9C150E-E256-4C43-B533-0820602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58BF5-0F00-48E5-9395-D356512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AB01BD-612F-403B-A1A4-E34A0863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2A28DE-C27F-4A14-A909-DC62EDCE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1D1D3C-8F2C-47C3-A919-8D9DD61F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A9047-7689-4E2E-A1FA-BD9B582E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6FC37-1CDC-403A-9379-1B4A07A9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3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84F785-B72C-4672-B2DF-2030AEAD9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CF51B1-8E07-4A5E-8A3C-4D771387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modificar el estilo de texto del patrón</a:t>
            </a:r>
          </a:p>
          <a:p>
            <a:pPr lvl="1"/>
            <a:r>
              <a:rPr lang="es-ES" altLang="ru-RU"/>
              <a:t>Segundo nivel</a:t>
            </a:r>
          </a:p>
          <a:p>
            <a:pPr lvl="2"/>
            <a:r>
              <a:rPr lang="es-ES" altLang="ru-RU"/>
              <a:t>Tercer nivel</a:t>
            </a:r>
          </a:p>
          <a:p>
            <a:pPr lvl="3"/>
            <a:r>
              <a:rPr lang="es-ES" altLang="ru-RU"/>
              <a:t>Cuarto nivel</a:t>
            </a:r>
          </a:p>
          <a:p>
            <a:pPr lvl="4"/>
            <a:r>
              <a:rPr lang="es-ES" altLang="ru-RU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E4B16B-7522-4064-B55E-7ADF039F1C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BF62AB-F47C-48E8-910F-D8F0C2A5C9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77583D-F21A-43FA-B98D-A074D09A8F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8D2E-C9B5-4EAB-9DA4-92E06EA28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МОЯ 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47CA9-D8C5-4AE8-B2B2-46E19F976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Щетина П. Д.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 группа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22.06.22</a:t>
            </a:r>
          </a:p>
        </p:txBody>
      </p:sp>
    </p:spTree>
    <p:extLst>
      <p:ext uri="{BB962C8B-B14F-4D97-AF65-F5344CB8AC3E}">
        <p14:creationId xmlns:p14="http://schemas.microsoft.com/office/powerpoint/2010/main" val="208124771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428</Template>
  <TotalTime>3</TotalTime>
  <Words>10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Arial Black</vt:lpstr>
      <vt:lpstr>Diseño predeterminado</vt:lpstr>
      <vt:lpstr>МОЯ ПРЕЗЕНТАЦИЯ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</dc:title>
  <dc:creator>Полина Щетина</dc:creator>
  <cp:lastModifiedBy>Полина Щетина</cp:lastModifiedBy>
  <cp:revision>1</cp:revision>
  <dcterms:created xsi:type="dcterms:W3CDTF">2022-06-22T16:42:33Z</dcterms:created>
  <dcterms:modified xsi:type="dcterms:W3CDTF">2022-06-22T16:45:50Z</dcterms:modified>
</cp:coreProperties>
</file>