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AF30A-17EF-4F63-B2FC-9B456C8AD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9CAA04-3D28-4AE8-A24F-6BDB95656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A73C12-6D1F-4624-B526-90EC9759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223EB0-465C-4D7E-88F0-834A7304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6DB85D-A256-4749-A4A2-E6A3D017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9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BEBED-5B9D-42E7-80B2-E446AB04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EFB746-A544-432F-AA01-4C227DCCF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70B98E-9B53-4BC2-8216-00E2F5A0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0BD08C-96BA-4F46-B980-D9B06DF6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AABC56-9C94-47A9-9FE9-79A58C39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97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AC0159A-4BFF-49A8-82B8-58E50EB49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C8C52A-7BF8-442A-9F1D-BE2BBC68F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C99973-3AB7-4FFB-B777-3CBD389B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DCEECF-D431-4B01-B67E-57D94CE5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A21B96-81A2-411E-B95C-8FE28F0C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8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E23CB-D553-4569-B48E-DB67D521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7404F9-0B39-4AC5-8AA5-B56B07BBC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D5F891-CF7C-405A-B588-381C0D91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E8DC75-EA9F-4CBE-83D9-2EF04546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EB1DC3-31EA-4E84-9022-C005CC09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89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A2084-1EC6-486E-B761-179E435A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9C6741-A56B-4F52-B0A6-798F78281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DD38A1-0EC4-4334-AF9A-BF9D87CE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3F9EFB-5074-472C-AFD1-AE78121B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D3641B-576D-4122-9036-B96CCB4D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27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014BF-D101-4492-BE91-4EEC5678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AE9FEE-473A-40D8-8530-2372B80E9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C14E89-9E85-4BC1-8BFF-8149A29D8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738403-B8CA-4AB5-B64B-27BDEB36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36BD6D-E617-4B1F-9C37-656E8224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F74CDB-F449-46BC-BDD9-84556905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45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AE427-EFFC-4EA8-8117-CFDB18E3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02E97C-95F0-4C9D-A5C4-63070229D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2846B6-F455-4CD9-9AEB-E07B20575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672899-AC86-4D83-920E-80434520E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22B7C9A-C061-4A75-99A5-80BCD24C6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FAC5C5-89AD-4B74-80A4-8B08DDDD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A7ADC9-182A-436D-B2D3-E6B55240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696239-29E8-425A-9511-B9BBB8E1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18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A53A0-3679-4EB4-BE04-C101319D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8DE929-6504-4130-A76C-8A8F1D6E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AFF92F-E83C-4F17-8CA1-DCB62A62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032370-698A-443C-92FB-61940295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38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D75D98-57BB-4424-9403-C2C980BA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B55A2D7-AAB8-42C7-999A-7E5502A6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777365-A170-41D7-8BBE-59AEDC8D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7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52339-C13F-4898-AC7E-E453EE8D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AA6F9-0278-4734-9EC9-EA91277A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F8E26A-8D23-4439-88C1-C5108B41D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2A4BD8-8A2D-422A-9627-B1D73220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CD0F34-3D8B-46FB-8FAB-FA0E127A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9C150E-E256-4C43-B533-08206029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37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B58BF5-0F00-48E5-9395-D356512C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1AB01BD-612F-403B-A1A4-E34A08633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2A28DE-C27F-4A14-A909-DC62EDCEA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1D1D3C-8F2C-47C3-A919-8D9DD61F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1A9047-7689-4E2E-A1FA-BD9B582E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36FC37-1CDC-403A-9379-1B4A07A9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38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D84F785-B72C-4672-B2DF-2030AEAD98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ru-RU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3CF51B1-8E07-4A5E-8A3C-4D771387E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ru-RU"/>
              <a:t>Haga clic para modificar el estilo de texto del patrón</a:t>
            </a:r>
          </a:p>
          <a:p>
            <a:pPr lvl="1"/>
            <a:r>
              <a:rPr lang="es-ES" altLang="ru-RU"/>
              <a:t>Segundo nivel</a:t>
            </a:r>
          </a:p>
          <a:p>
            <a:pPr lvl="2"/>
            <a:r>
              <a:rPr lang="es-ES" altLang="ru-RU"/>
              <a:t>Tercer nivel</a:t>
            </a:r>
          </a:p>
          <a:p>
            <a:pPr lvl="3"/>
            <a:r>
              <a:rPr lang="es-ES" altLang="ru-RU"/>
              <a:t>Cuarto nivel</a:t>
            </a:r>
          </a:p>
          <a:p>
            <a:pPr lvl="4"/>
            <a:r>
              <a:rPr lang="es-ES" altLang="ru-RU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6E4B16B-7522-4064-B55E-7ADF039F1C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5BF62AB-F47C-48E8-910F-D8F0C2A5C9C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177583D-F21A-43FA-B98D-A074D09A8FC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30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38D2E-C9B5-4EAB-9DA4-92E06EA28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3843" y="620712"/>
            <a:ext cx="9144000" cy="2387600"/>
          </a:xfrm>
        </p:spPr>
        <p:txBody>
          <a:bodyPr/>
          <a:lstStyle/>
          <a:p>
            <a:r>
              <a:rPr lang="ru-RU" sz="4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МОЯ ПРЕЗЕНТАЦИЯ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147CA9-D8C5-4AE8-B2B2-46E19F976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3916"/>
            <a:ext cx="9144000" cy="1655762"/>
          </a:xfrm>
        </p:spPr>
        <p:txBody>
          <a:bodyPr/>
          <a:lstStyle/>
          <a:p>
            <a:pPr algn="r"/>
            <a:r>
              <a:rPr lang="ru-RU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Щетина П. Д.</a:t>
            </a:r>
          </a:p>
          <a:p>
            <a:pPr algn="r"/>
            <a:r>
              <a:rPr lang="ru-RU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 группа</a:t>
            </a:r>
          </a:p>
          <a:p>
            <a:pPr algn="r"/>
            <a:r>
              <a:rPr lang="ru-RU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22.06.22</a:t>
            </a:r>
          </a:p>
        </p:txBody>
      </p:sp>
      <p:sp>
        <p:nvSpPr>
          <p:cNvPr id="4" name="Звезда: 24 точки 3">
            <a:extLst>
              <a:ext uri="{FF2B5EF4-FFF2-40B4-BE49-F238E27FC236}">
                <a16:creationId xmlns:a16="http://schemas.microsoft.com/office/drawing/2014/main" id="{5DC2C44F-4AC6-4F3A-9AE2-F85539526899}"/>
              </a:ext>
            </a:extLst>
          </p:cNvPr>
          <p:cNvSpPr/>
          <p:nvPr/>
        </p:nvSpPr>
        <p:spPr>
          <a:xfrm rot="2892169">
            <a:off x="1155112" y="3450568"/>
            <a:ext cx="2146852" cy="2146852"/>
          </a:xfrm>
          <a:prstGeom prst="star24">
            <a:avLst/>
          </a:prstGeom>
          <a:gradFill>
            <a:gsLst>
              <a:gs pos="0">
                <a:srgbClr val="FF0000"/>
              </a:gs>
              <a:gs pos="26000">
                <a:srgbClr val="FFFF00"/>
              </a:gs>
              <a:gs pos="72000">
                <a:srgbClr val="00B0F0"/>
              </a:gs>
              <a:gs pos="45000">
                <a:srgbClr val="92D050"/>
              </a:gs>
              <a:gs pos="85257">
                <a:srgbClr val="3771C9"/>
              </a:gs>
              <a:gs pos="97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24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0.34597 -2.22222E-6 C 0.50091 -2.22222E-6 0.69219 -0.12222 0.69219 -0.22106 L 0.69219 -0.44213 " pathEditMode="relative" rAng="0" ptsTypes="AAAA">
                                      <p:cBhvr>
                                        <p:cTn id="6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09" y="-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4" grpId="1" animBg="1"/>
      <p:bldP spid="4" grpId="2" animBg="1"/>
      <p:bldP spid="4" grpId="3" animBg="1"/>
      <p:bldP spid="4" grpId="4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D68FF7-938E-40B9-ABEE-9CCDA3A6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10742"/>
            <a:ext cx="10972800" cy="11430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Изученные мной </a:t>
            </a:r>
            <a:r>
              <a:rPr lang="en-US" dirty="0">
                <a:solidFill>
                  <a:schemeClr val="bg1"/>
                </a:solidFill>
              </a:rPr>
              <a:t>Windows</a:t>
            </a:r>
            <a:r>
              <a:rPr lang="ru-RU" dirty="0">
                <a:solidFill>
                  <a:schemeClr val="bg1"/>
                </a:solidFill>
              </a:rPr>
              <a:t>-приложения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B52C5-9383-4505-9E43-3575EE8ED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18" y="2329070"/>
            <a:ext cx="4373217" cy="18287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ÿ"/>
            </a:pPr>
            <a:r>
              <a:rPr lang="en-US" dirty="0">
                <a:solidFill>
                  <a:srgbClr val="FFFF00"/>
                </a:solidFill>
              </a:rPr>
              <a:t> MS PowerPoint </a:t>
            </a:r>
            <a:endParaRPr lang="ru-RU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ÿ"/>
            </a:pPr>
            <a:r>
              <a:rPr lang="en-US" dirty="0">
                <a:solidFill>
                  <a:srgbClr val="FFFF00"/>
                </a:solidFill>
              </a:rPr>
              <a:t> MS Word</a:t>
            </a:r>
            <a:endParaRPr lang="ru-RU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ÿ"/>
            </a:pPr>
            <a:r>
              <a:rPr lang="en-US" dirty="0">
                <a:solidFill>
                  <a:srgbClr val="FFFF00"/>
                </a:solidFill>
              </a:rPr>
              <a:t> MS Excel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40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2D481-CDAE-4576-A35D-76A130FA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</a:rPr>
              <a:t>Студенты группы 14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70FF7CD-D84D-4504-9661-ED6E09CBA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215265"/>
              </p:ext>
            </p:extLst>
          </p:nvPr>
        </p:nvGraphicFramePr>
        <p:xfrm>
          <a:off x="609600" y="2514600"/>
          <a:ext cx="10972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28076085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7295625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01205579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705420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Щетина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Шайко</a:t>
                      </a:r>
                      <a:endParaRPr lang="ru-RU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Козлова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Козлова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87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Анастасия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Екатерина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66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Дмитриевна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Сергеевна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Александровна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Вадимовна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65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45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19345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42</Words>
  <Application>Microsoft Office PowerPoint</Application>
  <PresentationFormat>Широкоэкранный</PresentationFormat>
  <Paragraphs>25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Arial Black</vt:lpstr>
      <vt:lpstr>Times New Roman</vt:lpstr>
      <vt:lpstr>Wingdings</vt:lpstr>
      <vt:lpstr>Diseño predeterminado</vt:lpstr>
      <vt:lpstr>МОЯ ПРЕЗЕНТАЦИЯ</vt:lpstr>
      <vt:lpstr>Изученные мной Windows-приложения</vt:lpstr>
      <vt:lpstr>Студенты группы 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МОЯ ПРЕЗЕНТАЦИЯ</dc:title>
  <dc:creator>Полина Щетина</dc:creator>
  <cp:lastModifiedBy>Полина Щетина</cp:lastModifiedBy>
  <cp:revision>4</cp:revision>
  <dcterms:created xsi:type="dcterms:W3CDTF">2022-06-22T16:42:33Z</dcterms:created>
  <dcterms:modified xsi:type="dcterms:W3CDTF">2022-06-22T17:09:31Z</dcterms:modified>
</cp:coreProperties>
</file>