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28C8-5872-4344-A231-D099C464819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0F1B-407A-4D4F-8B2A-DD817733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E81AE6-FFC3-9F4D-B649-AE9B0C1A79F2}"/>
              </a:ext>
            </a:extLst>
          </p:cNvPr>
          <p:cNvCxnSpPr/>
          <p:nvPr/>
        </p:nvCxnSpPr>
        <p:spPr>
          <a:xfrm>
            <a:off x="0" y="178420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D292A-478D-854C-8256-CD609E76AD33}"/>
              </a:ext>
            </a:extLst>
          </p:cNvPr>
          <p:cNvCxnSpPr/>
          <p:nvPr/>
        </p:nvCxnSpPr>
        <p:spPr>
          <a:xfrm>
            <a:off x="0" y="644484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86E6A7-1A01-FB4C-A741-8BB39659FF5F}"/>
              </a:ext>
            </a:extLst>
          </p:cNvPr>
          <p:cNvCxnSpPr/>
          <p:nvPr/>
        </p:nvCxnSpPr>
        <p:spPr>
          <a:xfrm>
            <a:off x="0" y="1110548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F96C44-4A30-C649-B062-A78FE96F0916}"/>
              </a:ext>
            </a:extLst>
          </p:cNvPr>
          <p:cNvCxnSpPr/>
          <p:nvPr/>
        </p:nvCxnSpPr>
        <p:spPr>
          <a:xfrm>
            <a:off x="0" y="1576612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4CDA30-1845-7F42-BD40-3356ACE599B6}"/>
              </a:ext>
            </a:extLst>
          </p:cNvPr>
          <p:cNvCxnSpPr/>
          <p:nvPr/>
        </p:nvCxnSpPr>
        <p:spPr>
          <a:xfrm>
            <a:off x="0" y="2042676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9BBB17-013E-0C4B-AAA6-A09B2A6924DE}"/>
              </a:ext>
            </a:extLst>
          </p:cNvPr>
          <p:cNvCxnSpPr/>
          <p:nvPr/>
        </p:nvCxnSpPr>
        <p:spPr>
          <a:xfrm>
            <a:off x="0" y="2508740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AB41AF-96F8-5E43-B1CD-6826DE117E3B}"/>
              </a:ext>
            </a:extLst>
          </p:cNvPr>
          <p:cNvCxnSpPr/>
          <p:nvPr/>
        </p:nvCxnSpPr>
        <p:spPr>
          <a:xfrm>
            <a:off x="0" y="2974804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6D6BB9-4A69-9540-A117-1C9C64851340}"/>
              </a:ext>
            </a:extLst>
          </p:cNvPr>
          <p:cNvCxnSpPr/>
          <p:nvPr/>
        </p:nvCxnSpPr>
        <p:spPr>
          <a:xfrm>
            <a:off x="0" y="3440868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300BDB-99BD-A541-BD44-9C32670AE9E6}"/>
              </a:ext>
            </a:extLst>
          </p:cNvPr>
          <p:cNvCxnSpPr/>
          <p:nvPr/>
        </p:nvCxnSpPr>
        <p:spPr>
          <a:xfrm>
            <a:off x="0" y="3906932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43C145-58CA-2241-8AA7-044B8CDCDFBB}"/>
              </a:ext>
            </a:extLst>
          </p:cNvPr>
          <p:cNvCxnSpPr/>
          <p:nvPr/>
        </p:nvCxnSpPr>
        <p:spPr>
          <a:xfrm>
            <a:off x="0" y="4372996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2B3417-22DC-7E4A-B896-6F2DF141B295}"/>
              </a:ext>
            </a:extLst>
          </p:cNvPr>
          <p:cNvCxnSpPr/>
          <p:nvPr/>
        </p:nvCxnSpPr>
        <p:spPr>
          <a:xfrm>
            <a:off x="0" y="4839060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757D6B-7589-4F4B-8D66-605A55B35C2C}"/>
              </a:ext>
            </a:extLst>
          </p:cNvPr>
          <p:cNvCxnSpPr/>
          <p:nvPr/>
        </p:nvCxnSpPr>
        <p:spPr>
          <a:xfrm>
            <a:off x="0" y="5305124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469071-26BF-6A48-B8F2-49AC901DCB0B}"/>
              </a:ext>
            </a:extLst>
          </p:cNvPr>
          <p:cNvCxnSpPr/>
          <p:nvPr/>
        </p:nvCxnSpPr>
        <p:spPr>
          <a:xfrm>
            <a:off x="0" y="5771188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64647-8E91-8740-871A-3D660EA9B51B}"/>
              </a:ext>
            </a:extLst>
          </p:cNvPr>
          <p:cNvCxnSpPr/>
          <p:nvPr/>
        </p:nvCxnSpPr>
        <p:spPr>
          <a:xfrm>
            <a:off x="0" y="6237248"/>
            <a:ext cx="685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3A20B6-BD4C-D745-B95D-FC37438E09EE}"/>
              </a:ext>
            </a:extLst>
          </p:cNvPr>
          <p:cNvSpPr/>
          <p:nvPr/>
        </p:nvSpPr>
        <p:spPr>
          <a:xfrm>
            <a:off x="122663" y="434898"/>
            <a:ext cx="2966225" cy="1382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555815-BB87-C44D-B0B0-05F559FF91B8}"/>
              </a:ext>
            </a:extLst>
          </p:cNvPr>
          <p:cNvSpPr/>
          <p:nvPr/>
        </p:nvSpPr>
        <p:spPr>
          <a:xfrm>
            <a:off x="3490331" y="434898"/>
            <a:ext cx="2966225" cy="13827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BF448B5-B298-A646-B832-2E1B10F7B364}"/>
              </a:ext>
            </a:extLst>
          </p:cNvPr>
          <p:cNvSpPr/>
          <p:nvPr/>
        </p:nvSpPr>
        <p:spPr>
          <a:xfrm>
            <a:off x="122662" y="2393795"/>
            <a:ext cx="2966225" cy="13827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C26AE4F-AF84-C54E-AA99-335065D8D86C}"/>
              </a:ext>
            </a:extLst>
          </p:cNvPr>
          <p:cNvSpPr/>
          <p:nvPr/>
        </p:nvSpPr>
        <p:spPr>
          <a:xfrm>
            <a:off x="3490331" y="2393794"/>
            <a:ext cx="2966225" cy="13827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9ED56-C76C-7846-B957-8B231D9A0649}"/>
              </a:ext>
            </a:extLst>
          </p:cNvPr>
          <p:cNvSpPr txBox="1"/>
          <p:nvPr/>
        </p:nvSpPr>
        <p:spPr>
          <a:xfrm>
            <a:off x="122662" y="4372996"/>
            <a:ext cx="633389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Text renders when we add text to the images (18)</a:t>
            </a:r>
          </a:p>
          <a:p>
            <a:endParaRPr lang="en-US" dirty="0"/>
          </a:p>
          <a:p>
            <a:r>
              <a:rPr lang="en-US" sz="2400" dirty="0"/>
              <a:t>This is how Text Renders when we add … (24)</a:t>
            </a:r>
          </a:p>
          <a:p>
            <a:r>
              <a:rPr lang="en-US" sz="3200" dirty="0"/>
              <a:t>This is how text Renders when (32)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This is how Text renders when we add text to the images (14)</a:t>
            </a: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667F737-0951-2649-89A8-237C6C84CFC6}"/>
              </a:ext>
            </a:extLst>
          </p:cNvPr>
          <p:cNvSpPr/>
          <p:nvPr/>
        </p:nvSpPr>
        <p:spPr>
          <a:xfrm>
            <a:off x="4360127" y="769434"/>
            <a:ext cx="1382751" cy="9144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0BEF-59DE-6047-8698-3801B32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Knockback Bomb (KBB)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1E620-80BD-8D45-93F4-64F1E1712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23" r="24323"/>
          <a:stretch/>
        </p:blipFill>
        <p:spPr>
          <a:xfrm>
            <a:off x="791737" y="1263669"/>
            <a:ext cx="5274526" cy="5274526"/>
          </a:xfrm>
        </p:spPr>
      </p:pic>
    </p:spTree>
    <p:extLst>
      <p:ext uri="{BB962C8B-B14F-4D97-AF65-F5344CB8AC3E}">
        <p14:creationId xmlns:p14="http://schemas.microsoft.com/office/powerpoint/2010/main" val="181089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</TotalTime>
  <Words>58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Using a Knockback Bomb (KBB)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Narayanan</dc:creator>
  <cp:lastModifiedBy>Dhruv Narayanan</cp:lastModifiedBy>
  <cp:revision>3</cp:revision>
  <dcterms:created xsi:type="dcterms:W3CDTF">2018-11-28T15:36:55Z</dcterms:created>
  <dcterms:modified xsi:type="dcterms:W3CDTF">2018-11-30T16:25:00Z</dcterms:modified>
</cp:coreProperties>
</file>