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34BF-5DF7-256F-ECEF-1886E67A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E569F-9AFA-16DB-F949-3D6C18F4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7E0C2-6281-0881-1176-E7A0651E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243FB-EAE1-2167-49F7-6D8DA84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2D42-24D1-7D5E-7034-D168B681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6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D1A9-8095-1D0A-FD47-187C3582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42660-98B0-E4BD-7322-1BBBD53F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5776-CF1F-7CEF-9A53-E60AEA9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19A6-143F-F652-DD7E-67A934A3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80D50-5F65-496B-E827-75B516C9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830550-BAE9-156C-F6EF-8DCEB6DE3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DE96E-AAD9-B49C-9148-05AACEC7D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E20C7-4D13-72E3-DEFD-E571394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62085-99B8-06B5-382B-6537DB3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89077-A162-4BAF-2D85-28D6939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E798-F842-16E1-6E21-DF21D82C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6F334-E18B-B4E0-1768-FDEC9FFD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44323-52B7-B883-5744-D7916B0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3596F-1130-6524-7C4E-CA5E2FBF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62719-F7BE-B6C9-01D9-C00F4E8A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45F47-35F4-A0A8-ABCB-7B82E9CF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CC1D5-266E-6BCE-7EB3-1200BC3E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95580-7522-B169-803A-12A03C7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40735-F6B0-FDAC-09D5-573DA1D8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8D5A9-B4D2-A19A-D8B7-AD71EAE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5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EB3F-49E2-50EE-C254-1A6A411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908E-5340-1359-93E9-C6CC41D5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F79E8-AAD0-F4BC-5F05-21B3FBCE8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0A723-21EA-3389-A09F-188456A7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8132E-E290-6F4B-4BE1-E7D69F03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3965D-F46E-803F-8297-2E9E5B7C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A55B-8194-BF48-C421-28A013A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2FBCF-BD63-BFA2-DFA8-FBEBF58B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7B576-1D14-BB67-CB9F-D40F333B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17EC8-0FCE-2A9E-4963-265AB72A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4E81F-E0AE-1DF6-CE15-EF132487E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0B573E-381A-8AB1-6DF0-C0A79303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E1D1FE-8EE3-7538-05B5-918E88E4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349F2-F98E-0DC6-3253-13AB6674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33AE-11FA-72AA-2501-CDC655E1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C846F-B560-7F1A-CDAB-F1ED891B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BE59F-145E-E712-2F75-09240DF3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57D15-4901-0D2E-65AC-5C70DF88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B1E627-5A5F-A400-3949-7EDD1A73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4DDA54-AA51-A6B9-A178-B3F12D97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E11A1-3C9D-06FE-C1B7-839FE713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969F-28A5-A496-63F0-AA5677E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E2FAD-C062-4C27-29CC-91635DE7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E45A1-DF51-0F22-6A2C-1D21333D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138AE-5823-A415-A6E6-31710261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57907-C4AD-A9C4-692B-B30EDC35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A075C-AEDE-63EF-B4F2-DA28F6E8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BCDF-48A2-1983-CF2B-5FCCF85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A150D2-2451-A9D6-D1BE-AC7A3CD0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F7D9E-1AB5-E137-9CBD-EA9F907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4E5A1-07A5-6905-E248-8876F2A2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9E018-C1C6-C540-28CC-5FE3E671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9807A-0945-041B-A8CB-8B565B7E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E1727-6001-42C6-0EAF-449B463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0123-EDF2-E230-0C06-5003A1DB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B10FA-F773-8C59-4D14-3E21793F3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25C8B-47CD-4007-90F7-C77CECD682F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3365D-A44E-402F-A491-BC833190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068F4-C16F-785F-040D-112C326A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1BF0C-338C-437C-95C8-FBDAA950D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513EE-6510-B04D-6B6D-B9B49E33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0" y="244012"/>
            <a:ext cx="10515600" cy="1325563"/>
          </a:xfrm>
        </p:spPr>
        <p:txBody>
          <a:bodyPr/>
          <a:lstStyle/>
          <a:p>
            <a:r>
              <a:rPr lang="ko-KR" altLang="en-US" dirty="0"/>
              <a:t>자기소개 및 방학계획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DA1B1-D525-FD03-4E25-5D6E9C119D70}"/>
              </a:ext>
            </a:extLst>
          </p:cNvPr>
          <p:cNvSpPr txBox="1"/>
          <p:nvPr/>
        </p:nvSpPr>
        <p:spPr>
          <a:xfrm>
            <a:off x="838199" y="1465462"/>
            <a:ext cx="104071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정민성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</a:t>
            </a:r>
            <a:r>
              <a:rPr lang="ko-KR" altLang="en-US" dirty="0"/>
              <a:t>만 </a:t>
            </a:r>
            <a:r>
              <a:rPr lang="en-US" altLang="ko-KR" dirty="0"/>
              <a:t>22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출신지</a:t>
            </a:r>
            <a:r>
              <a:rPr lang="en-US" altLang="ko-KR" dirty="0"/>
              <a:t>: </a:t>
            </a:r>
            <a:r>
              <a:rPr lang="ko-KR" altLang="en-US" dirty="0"/>
              <a:t>전라북도 익산시</a:t>
            </a:r>
            <a:endParaRPr lang="en-US" altLang="ko-KR" dirty="0"/>
          </a:p>
          <a:p>
            <a:r>
              <a:rPr lang="en-US" altLang="ko-KR" dirty="0"/>
              <a:t>MBTI:</a:t>
            </a:r>
            <a:r>
              <a:rPr lang="ko-KR" altLang="en-US" dirty="0"/>
              <a:t> </a:t>
            </a:r>
            <a:r>
              <a:rPr lang="en-US" altLang="ko-KR" dirty="0"/>
              <a:t>ISFP</a:t>
            </a:r>
          </a:p>
          <a:p>
            <a:r>
              <a:rPr lang="ko-KR" altLang="en-US" dirty="0"/>
              <a:t>취미</a:t>
            </a:r>
            <a:r>
              <a:rPr lang="en-US" altLang="ko-KR" dirty="0"/>
              <a:t>: </a:t>
            </a:r>
            <a:r>
              <a:rPr lang="ko-KR" altLang="en-US" dirty="0"/>
              <a:t>스팀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소설 </a:t>
            </a:r>
            <a:r>
              <a:rPr lang="en-US" altLang="ko-KR" dirty="0"/>
              <a:t>,</a:t>
            </a:r>
            <a:r>
              <a:rPr lang="ko-KR" altLang="en-US" dirty="0"/>
              <a:t>음악 감상</a:t>
            </a:r>
            <a:r>
              <a:rPr lang="en-US" altLang="ko-KR" dirty="0"/>
              <a:t>, </a:t>
            </a:r>
            <a:r>
              <a:rPr lang="ko-KR" altLang="en-US" dirty="0"/>
              <a:t>요리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</a:t>
            </a:r>
            <a:r>
              <a:rPr lang="en-US" altLang="ko-KR" dirty="0"/>
              <a:t>~ 12</a:t>
            </a:r>
            <a:r>
              <a:rPr lang="ko-KR" altLang="en-US" dirty="0"/>
              <a:t>일                                            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9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랩실 출근</a:t>
            </a:r>
            <a:r>
              <a:rPr lang="en-US" altLang="ko-KR" dirty="0"/>
              <a:t>, </a:t>
            </a:r>
            <a:r>
              <a:rPr lang="ko-KR" altLang="en-US" dirty="0"/>
              <a:t>논문 작성</a:t>
            </a:r>
            <a:r>
              <a:rPr lang="en-US" altLang="ko-KR" dirty="0"/>
              <a:t>, </a:t>
            </a:r>
            <a:r>
              <a:rPr lang="ko-KR" altLang="en-US" dirty="0"/>
              <a:t>게임                             </a:t>
            </a:r>
            <a:r>
              <a:rPr lang="en-US" altLang="ko-KR" dirty="0"/>
              <a:t>- </a:t>
            </a:r>
            <a:r>
              <a:rPr lang="ko-KR" altLang="en-US" dirty="0"/>
              <a:t>랩실</a:t>
            </a:r>
            <a:r>
              <a:rPr lang="en-US" altLang="ko-KR" dirty="0"/>
              <a:t> </a:t>
            </a:r>
            <a:r>
              <a:rPr lang="ko-KR" altLang="en-US" dirty="0"/>
              <a:t>출근</a:t>
            </a:r>
            <a:r>
              <a:rPr lang="en-US" altLang="ko-KR" dirty="0"/>
              <a:t>, </a:t>
            </a:r>
            <a:r>
              <a:rPr lang="ko-KR" altLang="en-US" dirty="0"/>
              <a:t>학회</a:t>
            </a:r>
            <a:r>
              <a:rPr lang="en-US" altLang="ko-KR" dirty="0"/>
              <a:t>, </a:t>
            </a:r>
            <a:r>
              <a:rPr lang="ko-KR" altLang="en-US" dirty="0"/>
              <a:t>게임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/>
              <a:t>일                                          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~ 16</a:t>
            </a:r>
            <a:r>
              <a:rPr lang="ko-KR" altLang="en-US" dirty="0"/>
              <a:t>일 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랩실 출근</a:t>
            </a:r>
            <a:r>
              <a:rPr lang="en-US" altLang="ko-KR" dirty="0"/>
              <a:t>, </a:t>
            </a:r>
            <a:r>
              <a:rPr lang="ko-KR" altLang="en-US" dirty="0"/>
              <a:t>논문 작성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/>
              <a:t>부산 알바</a:t>
            </a:r>
            <a:r>
              <a:rPr lang="en-US" altLang="ko-KR" dirty="0"/>
              <a:t>, </a:t>
            </a:r>
            <a:r>
              <a:rPr lang="ko-KR" altLang="en-US" dirty="0"/>
              <a:t>게임    </a:t>
            </a:r>
            <a:r>
              <a:rPr lang="en-US" altLang="ko-KR" dirty="0"/>
              <a:t>- </a:t>
            </a:r>
            <a:r>
              <a:rPr lang="ko-KR" altLang="en-US" dirty="0"/>
              <a:t>랩실 출근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26</a:t>
            </a:r>
            <a:r>
              <a:rPr lang="ko-KR" altLang="en-US" dirty="0"/>
              <a:t>일                                          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부산 알바</a:t>
            </a:r>
            <a:r>
              <a:rPr lang="en-US" altLang="ko-KR" dirty="0"/>
              <a:t>, </a:t>
            </a:r>
            <a:r>
              <a:rPr lang="ko-KR" altLang="en-US" dirty="0"/>
              <a:t>랩실 출근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/>
              <a:t>게임                  </a:t>
            </a:r>
            <a:r>
              <a:rPr lang="en-US" altLang="ko-KR" dirty="0"/>
              <a:t>- </a:t>
            </a:r>
            <a:r>
              <a:rPr lang="ko-KR" altLang="en-US" dirty="0"/>
              <a:t>미정 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</a:t>
            </a:r>
            <a:r>
              <a:rPr lang="en-US" altLang="ko-KR" dirty="0"/>
              <a:t> ~ 31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랩실 출근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96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F55A0452E259A48B3B4C299F7910F31" ma:contentTypeVersion="12" ma:contentTypeDescription="새 문서를 만듭니다." ma:contentTypeScope="" ma:versionID="93a23572383c64a6b574368beb4eb949">
  <xsd:schema xmlns:xsd="http://www.w3.org/2001/XMLSchema" xmlns:xs="http://www.w3.org/2001/XMLSchema" xmlns:p="http://schemas.microsoft.com/office/2006/metadata/properties" xmlns:ns2="dda23731-9eaf-490a-9b69-c34e96cf22ca" xmlns:ns3="9639060b-3e32-4c2b-b0e0-7d61e1a1e0fb" targetNamespace="http://schemas.microsoft.com/office/2006/metadata/properties" ma:root="true" ma:fieldsID="832f1d0b68974fb6485558cbb38fdb3d" ns2:_="" ns3:_="">
    <xsd:import namespace="dda23731-9eaf-490a-9b69-c34e96cf22ca"/>
    <xsd:import namespace="9639060b-3e32-4c2b-b0e0-7d61e1a1e0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23731-9eaf-490a-9b69-c34e96cf2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9060b-3e32-4c2b-b0e0-7d61e1a1e0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662a04-7a19-4039-b2bc-f3f6dc3d41b1}" ma:internalName="TaxCatchAll" ma:showField="CatchAllData" ma:web="9639060b-3e32-4c2b-b0e0-7d61e1a1e0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a23731-9eaf-490a-9b69-c34e96cf22ca">
      <Terms xmlns="http://schemas.microsoft.com/office/infopath/2007/PartnerControls"/>
    </lcf76f155ced4ddcb4097134ff3c332f>
    <TaxCatchAll xmlns="9639060b-3e32-4c2b-b0e0-7d61e1a1e0fb" xsi:nil="true"/>
  </documentManagement>
</p:properties>
</file>

<file path=customXml/itemProps1.xml><?xml version="1.0" encoding="utf-8"?>
<ds:datastoreItem xmlns:ds="http://schemas.openxmlformats.org/officeDocument/2006/customXml" ds:itemID="{BF3072E8-82DB-464F-AC3D-CE2EA4242751}"/>
</file>

<file path=customXml/itemProps2.xml><?xml version="1.0" encoding="utf-8"?>
<ds:datastoreItem xmlns:ds="http://schemas.openxmlformats.org/officeDocument/2006/customXml" ds:itemID="{E778005D-1349-4C31-8451-AAEFA78BF2E9}"/>
</file>

<file path=customXml/itemProps3.xml><?xml version="1.0" encoding="utf-8"?>
<ds:datastoreItem xmlns:ds="http://schemas.openxmlformats.org/officeDocument/2006/customXml" ds:itemID="{4CF7842D-AB52-46C1-9AF9-DC87EE5B6C1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자기소개 및 방학계획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정민성</dc:creator>
  <cp:lastModifiedBy>정민성</cp:lastModifiedBy>
  <cp:revision>1</cp:revision>
  <dcterms:created xsi:type="dcterms:W3CDTF">2025-01-02T04:02:56Z</dcterms:created>
  <dcterms:modified xsi:type="dcterms:W3CDTF">2025-01-02T04:21:56Z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0x010100BF55A0452E259A48B3B4C299F7910F31</vt:lpwstr>
  </property>
</Properties>
</file>