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400F-ACAB-B4F6-DE1B-FD042E12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53B0FC-C8F0-E301-6FA4-9D316A1BC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314DD-C74D-1AFD-6D93-E471D2EC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6343F-4524-78D0-C633-FEC3105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B6D34-FD60-433B-D217-87EA6364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8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8155-2300-BDE9-00E3-E9CB478E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607C8-BFE8-9834-FEED-53607CE2B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CA7C2-AE6B-3AB0-7C7E-E318DE6F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7136E-C966-586B-E609-A405B0C1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C3F21-339A-933A-E875-BE64600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125DC2-8A4C-54C6-B878-C00157964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6FF91-5072-6741-0376-444DC1A3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9EC1C-4C1E-32EE-D1CF-0ADBBFB6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2DDD8-9B32-051B-E9F4-5C04F380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79B99-717D-5332-33AA-298A66F6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8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CA76-1EDA-5948-4ED7-C572A81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724CA-7010-A158-CD43-47C9DBE4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45367-ECDE-CC3E-2122-BF3EABF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21497-B5BA-6DE0-166E-DD37D021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E5E74-39B9-9CAE-CDCA-B51A63B8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0BB6F-A902-E197-8755-3410979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3C5CB-DAF6-25C5-DE58-BD6F581E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8EE2F-F019-4686-5DE7-52E09B78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B256A-C880-9896-7019-DEA8C8FE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BB833-6DB1-9D2E-30B4-8020E7A5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724C9-AB5E-6AA0-7985-1E34096C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AA032-5FBB-871D-F6EE-011B0DB8D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9BF52-6400-2855-05D5-D5645D78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151A1-1EAA-9DC2-76D8-3F8F2983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C1043-493B-E951-075E-2A18731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3C943-0F4C-5675-42B5-E0A64714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8A14E-6597-7060-4876-094D9E35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4784B-84B3-699A-FBDF-7F401527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ADEF0-A078-42F9-EE56-7B560CC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8EA9A-BD27-7AFF-CD5A-77EFE7E23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136F53-AA72-3FD9-2281-2935F894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ADB90-2720-BE7E-13AA-EC1CE2FE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9C3F4-0C26-BBAB-8CAB-3229D953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2BD60D-1B27-B128-0C3D-71C277AB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8F929-63AE-45FA-7F1C-FEF97440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B54D80-09EF-5942-35F1-C684E3A9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EB9F5A-1D7C-6446-735A-ED142864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AC754-7822-DEB2-9952-2DA2D2C3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589BB-47DF-E57B-B64D-53F61C81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032F6-E402-ED96-B287-AD1F5684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F4C08-31BA-F2C3-9D28-CE3C1D3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B35CA-D20E-53CD-01E1-75A57D52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685CB-8550-049A-B1BF-25EAF88D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81534B-48A2-BB52-F090-EC33E6D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F32A-8CF1-C6F0-D1AD-DC18957F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C0531-643C-1E97-601F-A1B91449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E2C92-FEE0-15B6-EFA5-98D696E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8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000AA-31D1-91BE-238D-2639FC44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886CB-1C85-1157-A904-B993FC26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80DD2-DDD4-AB43-8125-4666C715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90A93-03F4-25E3-547A-5028C60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8B242-3A1E-1094-CC04-B8732A4A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12812-A993-9D3F-A5DD-011077AE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4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6BFBF2-890E-B3D5-33A2-AD2DCE8E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847B-49E7-A8AF-772B-7650AF46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20780-0233-997A-CADD-FCB62E99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7BDC-6AF9-4878-9C51-9EE62D2B794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970E1-A9BA-70B6-36CC-1808B3E2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FE145-340E-607D-CFC9-2DEB7A959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1BB6-A409-4296-BAFB-B2AC2029C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3AA4-1DDF-DA33-1BB4-CA2D5D58C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995362"/>
            <a:ext cx="9474200" cy="2801937"/>
          </a:xfrm>
        </p:spPr>
        <p:txBody>
          <a:bodyPr/>
          <a:lstStyle/>
          <a:p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&lt;2 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CADEF-798E-C96D-0E5B-3EBA145B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900" y="3509963"/>
            <a:ext cx="6375400" cy="3530600"/>
          </a:xfrm>
        </p:spPr>
        <p:txBody>
          <a:bodyPr>
            <a:normAutofit fontScale="85000" lnSpcReduction="10000"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		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학과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컴퓨터공학과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:20211897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정민성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김태훈교수님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제출일자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:2024.09.13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78B4CD-D3C4-3977-0EBC-71C8838D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9568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3CAD10-0A85-D968-CFC9-02E880C3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96887"/>
            <a:ext cx="1650999" cy="14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7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F36AE8-F7C5-2DB5-3CFB-2852BE1F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61925"/>
            <a:ext cx="9713913" cy="653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986231-303D-D781-0F24-374C8988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499" y="852487"/>
            <a:ext cx="1988441" cy="7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90D27D-0073-9EBF-3AA8-919CA8CA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7"/>
            <a:ext cx="9537700" cy="6067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85863-37E3-0E75-52D6-C4A7F44B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5" y="977900"/>
            <a:ext cx="2114550" cy="10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8F0A3D-77DC-07D0-BCCD-CA8CFCF6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919965" cy="6273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6C257-5FA9-4725-1A31-B61DE677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65" y="558800"/>
            <a:ext cx="237363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83EED1-AB1F-2B63-A3E9-D5D6E196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8978900" cy="63201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C533A-D3D7-6C3C-E000-43C3CE61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912" y="575608"/>
            <a:ext cx="3054294" cy="13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7FF3-9EDC-A3A6-A7FF-E21798E1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25425"/>
            <a:ext cx="10515600" cy="1325563"/>
          </a:xfrm>
        </p:spPr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C7F0C-3936-DBC4-BEEE-27CB28EB2DCE}"/>
              </a:ext>
            </a:extLst>
          </p:cNvPr>
          <p:cNvSpPr txBox="1"/>
          <p:nvPr/>
        </p:nvSpPr>
        <p:spPr>
          <a:xfrm>
            <a:off x="317500" y="1384300"/>
            <a:ext cx="11404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원하는 숫자의 인덱스를 큐에서 어떻게 얻어내야 할지</a:t>
            </a:r>
            <a:r>
              <a:rPr lang="en-US" altLang="ko-KR" dirty="0"/>
              <a:t>, </a:t>
            </a:r>
            <a:r>
              <a:rPr lang="ko-KR" altLang="en-US" dirty="0"/>
              <a:t>그리고 큐의 회전 방향은 어떻게 계산해야 하는지</a:t>
            </a:r>
            <a:endParaRPr lang="en-US" altLang="ko-KR" dirty="0"/>
          </a:p>
          <a:p>
            <a:r>
              <a:rPr lang="en-US" altLang="ko-KR" dirty="0"/>
              <a:t>  , </a:t>
            </a:r>
            <a:r>
              <a:rPr lang="ko-KR" altLang="en-US" dirty="0"/>
              <a:t>그걸 정하더라도 회전은 어떤 함수를 사용해야 할지 고민을 정말 많이 했다</a:t>
            </a:r>
            <a:r>
              <a:rPr lang="en-US" altLang="ko-KR" dirty="0"/>
              <a:t>. </a:t>
            </a:r>
            <a:r>
              <a:rPr lang="ko-KR" altLang="en-US" dirty="0"/>
              <a:t>구글링을 하다 </a:t>
            </a:r>
            <a:r>
              <a:rPr lang="en-US" altLang="ko-KR" dirty="0"/>
              <a:t>deque</a:t>
            </a:r>
            <a:r>
              <a:rPr lang="ko-KR" altLang="en-US" dirty="0"/>
              <a:t>를 알게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되었고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/>
              <a:t>rotate()</a:t>
            </a:r>
            <a:r>
              <a:rPr lang="ko-KR" altLang="en-US" dirty="0"/>
              <a:t>와 </a:t>
            </a:r>
            <a:r>
              <a:rPr lang="en-US" altLang="ko-KR" dirty="0" err="1"/>
              <a:t>popleft</a:t>
            </a:r>
            <a:r>
              <a:rPr lang="en-US" altLang="ko-KR" dirty="0"/>
              <a:t>() </a:t>
            </a:r>
            <a:r>
              <a:rPr lang="ko-KR" altLang="en-US" dirty="0"/>
              <a:t>등 유용한 함수가 많아서 문제에 대한 실마리를 잡고 해결할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dirty="0"/>
              <a:t>2. 2</a:t>
            </a:r>
            <a:r>
              <a:rPr lang="ko-KR" altLang="en-US" dirty="0"/>
              <a:t>달 전에 풀었던 기록이 있기에 다시 풀어보았다</a:t>
            </a:r>
            <a:r>
              <a:rPr lang="en-US" altLang="ko-KR" dirty="0"/>
              <a:t>. Deque</a:t>
            </a:r>
            <a:r>
              <a:rPr lang="ko-KR" altLang="en-US" dirty="0"/>
              <a:t>를 이용해 풀고 그때는 어떻게 해결했나 보니 그  </a:t>
            </a:r>
            <a:endParaRPr lang="en-US" altLang="ko-KR" dirty="0"/>
          </a:p>
          <a:p>
            <a:pPr algn="just"/>
            <a:r>
              <a:rPr lang="en-US" altLang="ko-KR" dirty="0"/>
              <a:t>   </a:t>
            </a:r>
            <a:r>
              <a:rPr lang="ko-KR" altLang="en-US" dirty="0"/>
              <a:t>때도 </a:t>
            </a:r>
            <a:r>
              <a:rPr lang="en-US" altLang="ko-KR" dirty="0"/>
              <a:t>deque</a:t>
            </a:r>
            <a:r>
              <a:rPr lang="ko-KR" altLang="en-US" dirty="0"/>
              <a:t>를 알고 있었던지 비슷한 방식으로 풀어놓았었다</a:t>
            </a:r>
            <a:r>
              <a:rPr lang="en-US" altLang="ko-KR" dirty="0"/>
              <a:t>. </a:t>
            </a:r>
            <a:r>
              <a:rPr lang="ko-KR" altLang="en-US" dirty="0"/>
              <a:t>역시 한번 얻은 것을 까먹지 않으려면 여러 </a:t>
            </a:r>
            <a:endParaRPr lang="en-US" altLang="ko-KR" dirty="0"/>
          </a:p>
          <a:p>
            <a:pPr algn="just"/>
            <a:r>
              <a:rPr lang="en-US" altLang="ko-KR" dirty="0"/>
              <a:t>  </a:t>
            </a:r>
            <a:r>
              <a:rPr lang="ko-KR" altLang="en-US" dirty="0"/>
              <a:t>번 해봐야 한다는 사실을 다시 끔 </a:t>
            </a:r>
            <a:r>
              <a:rPr lang="ko-KR" altLang="en-US" dirty="0" err="1"/>
              <a:t>깨달았다</a:t>
            </a:r>
            <a:r>
              <a:rPr lang="en-US" altLang="ko-KR" dirty="0"/>
              <a:t>. </a:t>
            </a:r>
            <a:r>
              <a:rPr lang="ko-KR" altLang="en-US" dirty="0"/>
              <a:t>그리고 주석을 하나도 안달아 놓은 것을 보고 나중을 위해서라도 주석을 다는 습관을 </a:t>
            </a:r>
            <a:r>
              <a:rPr lang="ko-KR" altLang="en-US" dirty="0" err="1"/>
              <a:t>들여야겠다는</a:t>
            </a:r>
            <a:r>
              <a:rPr lang="ko-KR" altLang="en-US" dirty="0"/>
              <a:t> 생각이 들었다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3.</a:t>
            </a:r>
            <a:r>
              <a:rPr lang="ko-KR" altLang="en-US" dirty="0" err="1"/>
              <a:t>백준에서</a:t>
            </a:r>
            <a:r>
              <a:rPr lang="ko-KR" altLang="en-US" dirty="0"/>
              <a:t> 리스트로 문제집을 검색했을 때 초반에 위치해 있길래 쉬울 것이라 보고 시도했다가 되려 시간을   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/>
              <a:t>쏟게 만든 문제였다</a:t>
            </a:r>
            <a:r>
              <a:rPr lang="en-US" altLang="ko-KR" dirty="0"/>
              <a:t>. </a:t>
            </a:r>
            <a:r>
              <a:rPr lang="ko-KR" altLang="en-US" dirty="0"/>
              <a:t>정답리스트에 </a:t>
            </a:r>
            <a:r>
              <a:rPr lang="en-US" altLang="ko-KR" dirty="0"/>
              <a:t>append</a:t>
            </a:r>
            <a:r>
              <a:rPr lang="ko-KR" altLang="en-US" dirty="0"/>
              <a:t>를 해주기 위해 </a:t>
            </a:r>
            <a:r>
              <a:rPr lang="en-US" altLang="ko-KR" dirty="0"/>
              <a:t>num</a:t>
            </a:r>
            <a:r>
              <a:rPr lang="ko-KR" altLang="en-US" dirty="0"/>
              <a:t>변수를 통해 사람리스트의 인덱스에 접근했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/>
              <a:t>는데 이 때 </a:t>
            </a:r>
            <a:r>
              <a:rPr lang="en-US" altLang="ko-KR" dirty="0"/>
              <a:t>out of range</a:t>
            </a:r>
            <a:r>
              <a:rPr lang="ko-KR" altLang="en-US" dirty="0"/>
              <a:t>에러가 나는 것을 어떻게 막아야 할지 한참 고민했던 것 같다</a:t>
            </a:r>
            <a:r>
              <a:rPr lang="en-US" altLang="ko-KR" dirty="0"/>
              <a:t>. </a:t>
            </a:r>
            <a:r>
              <a:rPr lang="ko-KR" altLang="en-US" dirty="0"/>
              <a:t>결국은 리스트의 길이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num</a:t>
            </a:r>
            <a:r>
              <a:rPr lang="ko-KR" altLang="en-US" dirty="0"/>
              <a:t>의 나머지 연산을 통해 구하기는 했지만 해결하고 난 후 다른 사람들의 코드를 보고 내가 얼마나 코  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 err="1"/>
              <a:t>딩을</a:t>
            </a:r>
            <a:r>
              <a:rPr lang="ko-KR" altLang="en-US" dirty="0"/>
              <a:t> 하는지 알게 되었고 코드를 조금 다듬는 작업을 거쳤다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4.</a:t>
            </a:r>
            <a:r>
              <a:rPr lang="ko-KR" altLang="en-US" dirty="0"/>
              <a:t>이 문제는 문서를 뽑는 것 까지는 문제가 없었으나 만약 모든 문서의 중요도가 같을 경우 내가 뽑고 싶은 </a:t>
            </a:r>
            <a:endParaRPr lang="en-US" altLang="ko-KR" dirty="0"/>
          </a:p>
          <a:p>
            <a:pPr algn="just"/>
            <a:r>
              <a:rPr lang="en-US" altLang="ko-KR" dirty="0"/>
              <a:t>  </a:t>
            </a:r>
            <a:r>
              <a:rPr lang="ko-KR" altLang="en-US" dirty="0"/>
              <a:t>문서가 무엇인지 과연 어떻게 알 수 있을까를 한참 고민했다</a:t>
            </a:r>
            <a:r>
              <a:rPr lang="en-US" altLang="ko-KR" dirty="0"/>
              <a:t>. </a:t>
            </a:r>
            <a:r>
              <a:rPr lang="ko-KR" altLang="en-US" dirty="0"/>
              <a:t>그러다가 </a:t>
            </a:r>
            <a:r>
              <a:rPr lang="en-US" altLang="ko-KR" dirty="0"/>
              <a:t>enumerate</a:t>
            </a:r>
            <a:r>
              <a:rPr lang="ko-KR" altLang="en-US" dirty="0"/>
              <a:t>를 오늘 기계학습개론에 </a:t>
            </a:r>
            <a:endParaRPr lang="en-US" altLang="ko-KR" dirty="0"/>
          </a:p>
          <a:p>
            <a:pPr algn="just"/>
            <a:r>
              <a:rPr lang="en-US" altLang="ko-KR" dirty="0"/>
              <a:t>  </a:t>
            </a:r>
            <a:r>
              <a:rPr lang="ko-KR" altLang="en-US" dirty="0"/>
              <a:t>서 본 것이 떠올라서 이 것을 이용해서 해결할 수 있었다</a:t>
            </a:r>
            <a:r>
              <a:rPr lang="en-US" altLang="ko-KR" dirty="0"/>
              <a:t>. </a:t>
            </a:r>
            <a:r>
              <a:rPr lang="ko-KR" altLang="en-US" dirty="0"/>
              <a:t>인덱스와 요소의 값을 알 수 있어서 많은 문제에  </a:t>
            </a:r>
            <a:endParaRPr lang="en-US" altLang="ko-KR" dirty="0"/>
          </a:p>
          <a:p>
            <a:pPr algn="just"/>
            <a:r>
              <a:rPr lang="en-US" altLang="ko-KR" dirty="0"/>
              <a:t>  </a:t>
            </a:r>
            <a:r>
              <a:rPr lang="ko-KR" altLang="en-US" dirty="0"/>
              <a:t>이용할 수 있을 것 같다</a:t>
            </a:r>
            <a:r>
              <a:rPr lang="en-US" altLang="ko-KR" dirty="0"/>
              <a:t>.</a:t>
            </a:r>
            <a:r>
              <a:rPr lang="ko-KR" altLang="en-US" dirty="0"/>
              <a:t>      </a:t>
            </a:r>
            <a:r>
              <a:rPr lang="en-US" altLang="ko-KR" dirty="0"/>
              <a:t>         </a:t>
            </a:r>
            <a:r>
              <a:rPr lang="ko-KR" altLang="en-US" dirty="0"/>
              <a:t>      </a:t>
            </a:r>
            <a:r>
              <a:rPr lang="en-US" altLang="ko-KR" dirty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31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7B7B1-0BAE-A709-A707-D6E02E4F3FC0}"/>
              </a:ext>
            </a:extLst>
          </p:cNvPr>
          <p:cNvSpPr txBox="1"/>
          <p:nvPr/>
        </p:nvSpPr>
        <p:spPr>
          <a:xfrm>
            <a:off x="342900" y="254000"/>
            <a:ext cx="1160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이 문제는 정렬 후 최솟값만 뽑아 더하는 작업만 반복하면 될 것이라 생각했는데 </a:t>
            </a:r>
            <a:r>
              <a:rPr lang="en-US" altLang="ko-KR" dirty="0"/>
              <a:t>deque</a:t>
            </a:r>
            <a:r>
              <a:rPr lang="ko-KR" altLang="en-US" dirty="0"/>
              <a:t>로 </a:t>
            </a:r>
            <a:r>
              <a:rPr lang="ko-KR" altLang="en-US" dirty="0" err="1"/>
              <a:t>해결하자니</a:t>
            </a:r>
            <a:r>
              <a:rPr lang="ko-KR" altLang="en-US" dirty="0"/>
              <a:t> </a:t>
            </a:r>
            <a:r>
              <a:rPr lang="ko-KR" altLang="en-US" dirty="0" err="1"/>
              <a:t>시간초</a:t>
            </a:r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과가 뜨는 바람에 구글링을 해보니 </a:t>
            </a:r>
            <a:r>
              <a:rPr lang="en-US" altLang="ko-KR" dirty="0" err="1"/>
              <a:t>heapq</a:t>
            </a:r>
            <a:r>
              <a:rPr lang="ko-KR" altLang="en-US" dirty="0"/>
              <a:t>라는 모듈을 최솟값을 찾는데 유용하게 쓴다는 글을 찾아 그것으로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해결할 수 있었다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min(),max()</a:t>
            </a:r>
            <a:r>
              <a:rPr lang="ko-KR" altLang="en-US" dirty="0"/>
              <a:t>를 통해 최소</a:t>
            </a:r>
            <a:r>
              <a:rPr lang="en-US" altLang="ko-KR" dirty="0"/>
              <a:t>,</a:t>
            </a:r>
            <a:r>
              <a:rPr lang="ko-KR" altLang="en-US" dirty="0"/>
              <a:t>최대값을 많이 찾았었다</a:t>
            </a:r>
            <a:r>
              <a:rPr lang="en-US" altLang="ko-KR" dirty="0"/>
              <a:t>. </a:t>
            </a:r>
            <a:r>
              <a:rPr lang="ko-KR" altLang="en-US" dirty="0"/>
              <a:t>그러나 방학에 </a:t>
            </a:r>
            <a:r>
              <a:rPr lang="en-US" altLang="ko-KR" dirty="0"/>
              <a:t>5</a:t>
            </a:r>
            <a:r>
              <a:rPr lang="ko-KR" altLang="en-US" dirty="0"/>
              <a:t>일 동안 들은 </a:t>
            </a:r>
            <a:r>
              <a:rPr lang="ko-KR" altLang="en-US" dirty="0" err="1"/>
              <a:t>알고리</a:t>
            </a:r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즘 특강에서 별로 효율적이지는 못하다는 소리를 들은 적이 있어서 신경을 쓰고 있었는데 좋은 수단을 찾은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총평</a:t>
            </a:r>
            <a:r>
              <a:rPr lang="en-US" altLang="ko-KR" dirty="0"/>
              <a:t>: </a:t>
            </a:r>
            <a:r>
              <a:rPr lang="ko-KR" altLang="en-US" dirty="0"/>
              <a:t>오랜만에 리스트를 </a:t>
            </a:r>
            <a:r>
              <a:rPr lang="ko-KR" altLang="en-US" dirty="0" err="1"/>
              <a:t>이용하자니</a:t>
            </a:r>
            <a:r>
              <a:rPr lang="ko-KR" altLang="en-US" dirty="0"/>
              <a:t> 별로 기억이 나는 것도 없고 연결리스트까지 손대기는 아직 어려운 </a:t>
            </a:r>
            <a:r>
              <a:rPr lang="ko-KR" altLang="en-US" dirty="0" err="1"/>
              <a:t>것같아</a:t>
            </a:r>
            <a:r>
              <a:rPr lang="ko-KR" altLang="en-US" dirty="0"/>
              <a:t>   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 err="1"/>
              <a:t>어쩌다보니</a:t>
            </a:r>
            <a:r>
              <a:rPr lang="ko-KR" altLang="en-US" dirty="0"/>
              <a:t> 큐를 이용한 문제를 주로 풀게 되었다</a:t>
            </a:r>
            <a:r>
              <a:rPr lang="en-US" altLang="ko-KR" dirty="0"/>
              <a:t>. </a:t>
            </a:r>
            <a:r>
              <a:rPr lang="ko-KR" altLang="en-US" dirty="0"/>
              <a:t>그래도 하면 할 수록 기억도 되돌아오는 것 같고 편한   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모듈이나 함수같이 유용한 것을 알 수 있었다</a:t>
            </a:r>
            <a:r>
              <a:rPr lang="en-US" altLang="ko-KR" dirty="0"/>
              <a:t>. </a:t>
            </a:r>
            <a:r>
              <a:rPr lang="ko-KR" altLang="en-US" dirty="0"/>
              <a:t>전체적으로 단순한 문제도 복잡하게 생각하는 것이 현재 제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일 문제라고 생각한다</a:t>
            </a:r>
            <a:r>
              <a:rPr lang="en-US" altLang="ko-KR" dirty="0"/>
              <a:t>. </a:t>
            </a:r>
            <a:r>
              <a:rPr lang="ko-KR" altLang="en-US" dirty="0"/>
              <a:t>게다가 처음으로 </a:t>
            </a:r>
            <a:r>
              <a:rPr lang="ko-KR" altLang="en-US" dirty="0" err="1"/>
              <a:t>시간복잡도도</a:t>
            </a:r>
            <a:r>
              <a:rPr lang="ko-KR" altLang="en-US" dirty="0"/>
              <a:t> </a:t>
            </a:r>
            <a:r>
              <a:rPr lang="ko-KR" altLang="en-US" dirty="0" err="1"/>
              <a:t>신경쓰면서</a:t>
            </a:r>
            <a:r>
              <a:rPr lang="ko-KR" altLang="en-US" dirty="0"/>
              <a:t> </a:t>
            </a:r>
            <a:r>
              <a:rPr lang="ko-KR" altLang="en-US" dirty="0" err="1"/>
              <a:t>하다보니</a:t>
            </a:r>
            <a:r>
              <a:rPr lang="ko-KR" altLang="en-US" dirty="0"/>
              <a:t> 최대한 이중 </a:t>
            </a:r>
            <a:r>
              <a:rPr lang="ko-KR" altLang="en-US" dirty="0" err="1"/>
              <a:t>반복문</a:t>
            </a:r>
            <a:r>
              <a:rPr lang="ko-KR" altLang="en-US" dirty="0"/>
              <a:t> 같은 것도  </a:t>
            </a:r>
            <a:endParaRPr lang="en-US" altLang="ko-KR" dirty="0"/>
          </a:p>
          <a:p>
            <a:r>
              <a:rPr lang="ko-KR" altLang="en-US" dirty="0"/>
              <a:t>       피하려 했지만 프린터 문제에서는 결국 이중 반복을 쓰고 말았다</a:t>
            </a:r>
            <a:r>
              <a:rPr lang="en-US" altLang="ko-KR" dirty="0"/>
              <a:t>. </a:t>
            </a:r>
            <a:r>
              <a:rPr lang="ko-KR" altLang="en-US" dirty="0"/>
              <a:t>알고리즘 수업을 통해 이런 점들을 개선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해 나가보고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알고리즘 &lt;2 주차&gt;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느낀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 jmss</dc:creator>
  <cp:lastModifiedBy>1101 jmss</cp:lastModifiedBy>
  <cp:revision>2</cp:revision>
  <dcterms:created xsi:type="dcterms:W3CDTF">2024-09-13T06:08:08Z</dcterms:created>
  <dcterms:modified xsi:type="dcterms:W3CDTF">2024-09-13T06:10:57Z</dcterms:modified>
</cp:coreProperties>
</file>