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AE65-0143-C19D-48D7-077F132D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EDB3E-3F82-D31A-33FC-1D6AA563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64336-726A-8600-738E-C9187A10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18E2B-9D8E-331B-BC9C-C942F474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1FAA1-DE30-529D-9DEE-81D7483A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1132-87C1-A0BF-3ACC-70D3F443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77FEC-62C1-9806-1720-0676980A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0A59-4690-6466-ACFB-EA4C4B28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581F-BF36-C6B2-BB0C-72F7825B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F8632-560D-5C77-A890-399C4CE0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E63F80-106F-41AD-F101-734FBE48B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30178-3174-C0CA-617F-6E687248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BB9B5-84A6-8D5B-670C-4EC72049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615F4-DFC9-8BBB-97E9-C3B17465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A6F8F-DFCF-E00E-E3F2-13FD1CC2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E199-8F3D-F735-25D8-6357D349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0DE83-DA6B-5BDD-C085-A69A58F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1100E-D7A2-CA40-3A9B-99FA673A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D014-698D-8775-DFCA-287AA32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4F571-77E8-1365-5195-5C67CE91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FB0B-7B89-443B-4701-2E20ECF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DF59A-10A9-F2C0-9E26-CA2753CB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7B9FA-DC05-2202-A55B-76AED5B3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081C7-BB10-9895-3F7A-B45673E0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391B-A7AF-F306-E36A-B8E94399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CE8CD-4F18-9664-AE1E-AB79B3E4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BA56E-967F-5485-8726-FDD9A2FD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DCEB2-2949-007A-FB00-03709E92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10CDC-358B-95D1-E97E-3A5E5B67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4DAB-B67E-F819-71E2-EDE6857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26E7F-5837-B8D0-0506-857D567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6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B1878-AF03-EA33-553C-7E07D851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79B62-43EE-C408-2B22-C8F553D5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D27D4-DEAD-28AC-90E4-ADB3F776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4ABD0-19C7-A211-E357-5EDA09BA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579AB-B137-6B7E-217E-70A99D10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E16E9-0220-E973-F5C9-2E3B624E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DD60E5-2FD7-A6CE-7769-C79FFB31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90343-902C-78FA-DA8C-11B719D3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4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BE75-C2C9-489E-91E4-EDBAFF7F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93CD3-B3BB-030C-1187-D6A0A564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B8DF1-B33A-6023-F07E-7F2CA4D9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F9503-CB86-E04B-6B83-898FFCC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7148B-0244-C8DE-6AE8-0B637A38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339706-6E2C-9768-C1EC-35F051C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04ED6-286E-3AA1-B9EF-47B9E83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6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CBCA4-8744-8B56-9350-BF130FA3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67DFF-92FE-234C-7AB9-857A957D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863F5-DFD4-FBDF-F50F-D2EA93E9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D5C48-4564-7AA4-B06E-32D54CBA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1C9A3-C99A-51EB-95A4-A77295DC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09ACC-EDCB-9542-E70C-F66B476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8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9FF08-ABB9-748A-4965-9943CC18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14C7E-B083-FE0A-0495-9987068F3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F1671-AD92-07EF-EA48-ABEA044E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18671-E018-22A5-22D9-38FA7858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CBF78-F749-07E6-F344-94E63F84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45B2C-D403-A51A-42FD-980B380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3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8B69F-3307-924F-5F42-7C37E799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991C1-D1D9-12B9-461B-E13F1D49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45C12-9EC4-7F32-990D-8B4284A6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1EB3-797C-4C45-9938-3869E6A6CE5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72024-0F8D-0556-8922-EF422CB0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9F68-7E4B-D171-1ADE-4A32491E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8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3AA4-1DDF-DA33-1BB4-CA2D5D58C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0" y="995362"/>
            <a:ext cx="9474200" cy="2801937"/>
          </a:xfrm>
        </p:spPr>
        <p:txBody>
          <a:bodyPr/>
          <a:lstStyle/>
          <a:p>
            <a:r>
              <a:rPr lang="ko-KR" altLang="en-US" dirty="0"/>
              <a:t>알고리즘</a:t>
            </a:r>
            <a:br>
              <a:rPr lang="en-US" altLang="ko-KR" dirty="0"/>
            </a:br>
            <a:r>
              <a:rPr lang="en-US" altLang="ko-KR" dirty="0"/>
              <a:t>&lt;4 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CADEF-798E-C96D-0E5B-3EBA145B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900" y="3509963"/>
            <a:ext cx="6375400" cy="3530600"/>
          </a:xfrm>
        </p:spPr>
        <p:txBody>
          <a:bodyPr>
            <a:normAutofit fontScale="85000" lnSpcReduction="10000"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		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과목명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학과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컴퓨터공학과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학번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:20211897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성명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정민성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김태훈교수님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제출일자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:2024.09.27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2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F0C259-E5A4-CA40-236C-B4B7F86F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898525"/>
            <a:ext cx="2457450" cy="1123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3E4AF0-2198-56EE-50B6-9BAA84F93049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1B7938-17D6-ADD6-9EE8-D41882DD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831850"/>
            <a:ext cx="1219200" cy="354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0F4859-61D8-2586-DAF9-B997CD5757EB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5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AAA51C-975D-C4FE-50D3-D3E25465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30250"/>
            <a:ext cx="1771650" cy="575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11DD5-97F8-6E7A-1648-3D8CE46588FA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87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39905C-4C04-2A47-DC58-2EBEE063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62000"/>
            <a:ext cx="1581150" cy="106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7F379-29DA-B8C4-8541-29588867AA6C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B963AD-3358-89B1-238C-A83D021D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809625"/>
            <a:ext cx="1495425" cy="226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7266E7-C602-FE97-E1E5-69EE2AD45512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3B3074-D80F-E580-750E-0D34C392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54062"/>
            <a:ext cx="1171575" cy="4486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328855-7EBF-4DF6-3BBC-1A5FE957F44C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26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70B82-E92F-CE4B-FA48-F4D1764D4209}"/>
              </a:ext>
            </a:extLst>
          </p:cNvPr>
          <p:cNvSpPr txBox="1"/>
          <p:nvPr/>
        </p:nvSpPr>
        <p:spPr>
          <a:xfrm>
            <a:off x="533400" y="558800"/>
            <a:ext cx="1107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느낀 점</a:t>
            </a:r>
            <a:r>
              <a:rPr lang="en-US" altLang="ko-KR" dirty="0"/>
              <a:t>: </a:t>
            </a:r>
            <a:r>
              <a:rPr lang="ko-KR" altLang="en-US" dirty="0"/>
              <a:t>정렬 함수를 만드는 과정에서 버블과 선택 정렬에 대해서는 별 어려움 없이 만들 수 있었지만 삽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입 함수가 정렬된 것과 정렬 안된 것으로 리스트를 어떻게 나눠야 할지 도저히 마땅한 생각이 떠</a:t>
            </a:r>
            <a:endParaRPr lang="en-US" altLang="ko-KR" dirty="0"/>
          </a:p>
          <a:p>
            <a:r>
              <a:rPr lang="ko-KR" altLang="en-US" dirty="0"/>
              <a:t>           오르지 않아 힘들었다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7</a:t>
            </a:r>
            <a:r>
              <a:rPr lang="ko-KR" altLang="en-US" dirty="0"/>
              <a:t>번은 문제가 길기도 하고 형식도 주어진 것이 많아 이해하는 데 상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 err="1"/>
              <a:t>당히</a:t>
            </a:r>
            <a:r>
              <a:rPr lang="ko-KR" altLang="en-US" dirty="0"/>
              <a:t> 시간이 소모됐다</a:t>
            </a:r>
            <a:r>
              <a:rPr lang="en-US" altLang="ko-KR" dirty="0"/>
              <a:t>. </a:t>
            </a:r>
            <a:r>
              <a:rPr lang="ko-KR" altLang="en-US" dirty="0"/>
              <a:t>이것 외에도 정렬 함수는 내림차순으로 구현해서 출력을 위해서는 다시 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리스트를 뒤집어야 하는데 </a:t>
            </a:r>
            <a:r>
              <a:rPr lang="en-US" altLang="ko-KR" dirty="0"/>
              <a:t>reverse</a:t>
            </a:r>
            <a:r>
              <a:rPr lang="ko-KR" altLang="en-US" dirty="0"/>
              <a:t>나 </a:t>
            </a:r>
            <a:r>
              <a:rPr lang="en-US" altLang="ko-KR" dirty="0"/>
              <a:t>reverse </a:t>
            </a:r>
            <a:r>
              <a:rPr lang="ko-KR" altLang="en-US" dirty="0"/>
              <a:t>혹은 </a:t>
            </a:r>
            <a:r>
              <a:rPr lang="ko-KR" altLang="en-US" dirty="0" err="1"/>
              <a:t>슬라이싱을</a:t>
            </a:r>
            <a:r>
              <a:rPr lang="ko-KR" altLang="en-US" dirty="0"/>
              <a:t> 통해 리스트에 역순으로 접근하는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것 외에 방법이 떠오르지 않아 </a:t>
            </a:r>
            <a:r>
              <a:rPr lang="en-US" altLang="ko-KR" dirty="0"/>
              <a:t>reverse</a:t>
            </a:r>
            <a:r>
              <a:rPr lang="ko-KR" altLang="en-US" dirty="0"/>
              <a:t>를 </a:t>
            </a:r>
            <a:r>
              <a:rPr lang="ko-KR" altLang="en-US" dirty="0" err="1"/>
              <a:t>쓰게되었다</a:t>
            </a:r>
            <a:r>
              <a:rPr lang="en-US" altLang="ko-KR" dirty="0"/>
              <a:t>. </a:t>
            </a:r>
            <a:r>
              <a:rPr lang="ko-KR" altLang="en-US" dirty="0"/>
              <a:t>이런 어려움을 겪었지만 지금까지 쓸 일이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없던 </a:t>
            </a:r>
            <a:r>
              <a:rPr lang="en-US" altLang="ko-KR" dirty="0"/>
              <a:t>set</a:t>
            </a:r>
            <a:r>
              <a:rPr lang="ko-KR" altLang="en-US" dirty="0"/>
              <a:t>도 </a:t>
            </a:r>
            <a:r>
              <a:rPr lang="ko-KR" altLang="en-US" dirty="0" err="1"/>
              <a:t>써보기도</a:t>
            </a:r>
            <a:r>
              <a:rPr lang="ko-KR" altLang="en-US" dirty="0"/>
              <a:t> 했고 버블과 선택 정렬을 수월하게 구현했다는 것에 의의를 두려고 한다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19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163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알고리즘 &lt;4 주차&gt;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 jmss</dc:creator>
  <cp:lastModifiedBy>1101 jmss</cp:lastModifiedBy>
  <cp:revision>1</cp:revision>
  <dcterms:created xsi:type="dcterms:W3CDTF">2024-09-27T11:50:51Z</dcterms:created>
  <dcterms:modified xsi:type="dcterms:W3CDTF">2024-09-27T12:05:08Z</dcterms:modified>
</cp:coreProperties>
</file>