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48111-6A33-6351-07E7-DC63C28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EAD05-A9E5-3227-7ABF-A4842527D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4498B-4C56-F862-307B-468B1C58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A34EA-FE7E-913F-7790-0DA1EEF1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B56C-CBE4-73D8-E924-34BAF7CD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EE26-2E5B-208C-0DD7-E64637F5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94484-9852-9342-75AB-724B81B3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67306-0336-30AF-5FEB-E28ADEEC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04A41-C36F-D207-C9CF-662D880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96C67-E191-A7E7-9EF2-E4BFCC44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EBFEB2-69DC-9B43-20E9-98D1CF52A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D6ABC-596E-606F-19E5-2D5178F0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C635B-A4C2-05E1-7793-48A1CCE8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6891-0E49-4278-CE7F-F853123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C4FF7-9C1F-61DF-C937-F652A212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6C39-68F9-4BB2-37F4-854FCD0B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C3391-0018-100E-21FF-67D4B55B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5123-0136-628C-5A5B-800418BB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5ED92-6CB2-597D-6ACB-1DFEF30B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7BCA8-088F-BA63-7457-CF230B06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BA8BE-0C61-B302-C5D7-378BECE4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7F9B7-5711-6F55-0E3F-339546CB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77B-686B-85DF-A14F-9D2B62D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7306B-45AB-BBFC-368E-EA79311F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67288-9F18-CEEF-E2BC-83D5CEC6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0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BD5C3-2887-80F0-C8D1-1BE0AD7B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D2BB-A5CE-29B3-2D1C-A533DC19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13F49-6BB1-5D8C-082E-5B4298D7F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7BB56-F8C6-8BE8-43FE-7739679A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2695E-CA69-8FF3-A12E-E07A971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5E4D8-EA36-3E79-CD4F-910C8ED4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4D66-BF7A-64B3-89AB-DB668457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8F089-687D-29D7-0252-6BB21B33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10282-8152-3A65-3605-F04E8EC9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8DB19-4619-FC45-982E-0C5C42019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D0AF2-2BA0-9ABF-21C7-0285AC45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3D15E-DB89-644C-E161-8E226854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A916F-27EB-147C-43E3-F01718D3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2C658-1865-E5EA-EA72-359C862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7E4F-77BB-3C6F-DE33-C4D10BAD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E63C14-5CFF-E018-DAE8-4F07E1F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61D1F-2122-9039-D937-9BD09C4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C6CD1-3A08-4173-013C-CEBBBD2A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AB90-900F-DA9D-8006-6A1A8A17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085B9A-EF0B-9A64-D322-DDBCA44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DF60C-54B5-02C2-E30E-35975DF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D60F-E739-FE62-159D-CF7F0F8C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7C27E-4A7B-31B4-E37D-C14E512C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B40E7-767F-3451-9950-892EB219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B6CEA-A539-F4E4-CD20-529375B3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73229-F198-670D-DE16-F8F26DB9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4A167-5304-9314-76A2-D90382D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5A1E1-A0AD-8DEF-8DD8-7913CBFC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8EF174-DD22-EDE2-DD22-5686BF0A1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287CC-58B2-96AD-3374-02FFBA23F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345A6-93A7-B405-C628-A3EDC376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8A6FE-086D-D669-603B-C449D8BA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BCA0B-DAC9-84CB-AE2D-DB64A092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8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FB46B-C811-8E21-5253-1B1FE011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966B8-7C71-9400-9498-12B48AA2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7F747-39DB-1D4B-129D-F77EE6E1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09E3-3B2E-4A05-A624-CB68483510B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CDF5F-C154-8DE5-4935-6A623B28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AE939-73C7-246A-8A00-9014182C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A266-2833-48CC-8342-D5394D476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3AA4-1DDF-DA33-1BB4-CA2D5D58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995362"/>
            <a:ext cx="9474200" cy="2801937"/>
          </a:xfrm>
        </p:spPr>
        <p:txBody>
          <a:bodyPr/>
          <a:lstStyle/>
          <a:p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&lt;2 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CADEF-798E-C96D-0E5B-3EBA145B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900" y="3509963"/>
            <a:ext cx="6375400" cy="3530600"/>
          </a:xfrm>
        </p:spPr>
        <p:txBody>
          <a:bodyPr>
            <a:normAutofit fontScale="85000" lnSpcReduction="10000"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		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:20211897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정민성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김태훈교수님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제출일자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:2024.09.13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4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CABEE-6E0E-3BAC-E8F4-8B6C0A8E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444"/>
            <a:ext cx="6915150" cy="4744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EAAF8-A4EE-5CC9-C518-F8A9966C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3819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2AF0D-4F9F-A291-1DAB-B63E15CC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0" y="3819525"/>
            <a:ext cx="1778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F7A398-EA3D-C854-E8DC-5D1D8E09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4591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E83479-3527-EA23-E13E-7944E78F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38100"/>
            <a:ext cx="5232400" cy="386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A63565-8F37-CB20-BCB5-D80034E3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221" y="4686300"/>
            <a:ext cx="295578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5F30C6-0BAA-358C-7362-A3C83068E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20" y="3898900"/>
            <a:ext cx="295578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A823B-8F4D-D7D3-E9FA-A9E129564C1D}"/>
              </a:ext>
            </a:extLst>
          </p:cNvPr>
          <p:cNvSpPr txBox="1"/>
          <p:nvPr/>
        </p:nvSpPr>
        <p:spPr>
          <a:xfrm>
            <a:off x="139700" y="228600"/>
            <a:ext cx="11569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느낀 점</a:t>
            </a:r>
            <a:r>
              <a:rPr lang="en-US" altLang="ko-KR" dirty="0"/>
              <a:t>: 1</a:t>
            </a:r>
            <a:r>
              <a:rPr lang="ko-KR" altLang="en-US" dirty="0"/>
              <a:t>번부터 </a:t>
            </a:r>
            <a:r>
              <a:rPr lang="en-US" altLang="ko-KR" dirty="0"/>
              <a:t>6</a:t>
            </a:r>
            <a:r>
              <a:rPr lang="ko-KR" altLang="en-US" dirty="0"/>
              <a:t>번까지의 문제는 한번쯤 풀어본 적이 있거나 쉬운 문제들로 이루어져 막힘 없이 풀 수 있었  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다만 회문인지를 구하는 문제인 </a:t>
            </a:r>
            <a:r>
              <a:rPr lang="en-US" altLang="ko-KR" dirty="0"/>
              <a:t>5</a:t>
            </a:r>
            <a:r>
              <a:rPr lang="ko-KR" altLang="en-US" dirty="0"/>
              <a:t>번에서 주어진 단어를 뒤집어서 비교하려 </a:t>
            </a:r>
            <a:r>
              <a:rPr lang="en-US" altLang="ko-KR" dirty="0"/>
              <a:t>.reverse() </a:t>
            </a:r>
            <a:r>
              <a:rPr lang="ko-KR" altLang="en-US" dirty="0"/>
              <a:t>와  </a:t>
            </a:r>
            <a:r>
              <a:rPr lang="en-US" altLang="ko-KR" dirty="0"/>
              <a:t>reversed()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를</a:t>
            </a:r>
            <a:r>
              <a:rPr lang="ko-KR" altLang="en-US" dirty="0"/>
              <a:t> 써보려 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 err="1"/>
              <a:t>NoneType</a:t>
            </a:r>
            <a:r>
              <a:rPr lang="en-US" altLang="ko-KR" dirty="0"/>
              <a:t> </a:t>
            </a:r>
            <a:r>
              <a:rPr lang="ko-KR" altLang="en-US" dirty="0"/>
              <a:t>에러가 발생해 </a:t>
            </a:r>
            <a:r>
              <a:rPr lang="ko-KR" altLang="en-US" dirty="0" err="1"/>
              <a:t>슬라이싱을</a:t>
            </a:r>
            <a:r>
              <a:rPr lang="ko-KR" altLang="en-US" dirty="0"/>
              <a:t> 통해 푸는 방법으로 바꾸게 되었다</a:t>
            </a:r>
            <a:r>
              <a:rPr lang="en-US" altLang="ko-KR" dirty="0"/>
              <a:t>. </a:t>
            </a:r>
            <a:r>
              <a:rPr lang="ko-KR" altLang="en-US" dirty="0"/>
              <a:t>집에 </a:t>
            </a:r>
            <a:endParaRPr lang="en-US" altLang="ko-KR" dirty="0"/>
          </a:p>
          <a:p>
            <a:r>
              <a:rPr lang="ko-KR" altLang="en-US" dirty="0"/>
              <a:t>           돌아와 검색을 해보니 자체를 바꾸는 것이고 반환 값이 없기 때문에 </a:t>
            </a:r>
            <a:r>
              <a:rPr lang="en-US" altLang="ko-KR" dirty="0" err="1"/>
              <a:t>TypeError</a:t>
            </a:r>
            <a:r>
              <a:rPr lang="ko-KR" altLang="en-US" dirty="0"/>
              <a:t>가 발생한다는 것을 알게 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되었다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문제 </a:t>
            </a:r>
            <a:r>
              <a:rPr lang="en-US" altLang="ko-KR" dirty="0"/>
              <a:t>8</a:t>
            </a:r>
            <a:r>
              <a:rPr lang="ko-KR" altLang="en-US" dirty="0"/>
              <a:t>번은 </a:t>
            </a:r>
            <a:r>
              <a:rPr lang="en-US" altLang="ko-KR" dirty="0"/>
              <a:t>2</a:t>
            </a:r>
            <a:r>
              <a:rPr lang="ko-KR" altLang="en-US" dirty="0"/>
              <a:t>주차 과제를 할 때 풀었던 문제 였는데 가장 중요도가 높은 파일을 제거 후 다음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중요도를 어떻게 선정해야 할지를 몰라 막히게 되었다</a:t>
            </a:r>
            <a:r>
              <a:rPr lang="en-US" altLang="ko-KR" dirty="0"/>
              <a:t>. </a:t>
            </a:r>
            <a:r>
              <a:rPr lang="ko-KR" altLang="en-US" dirty="0"/>
              <a:t>전에 풀었던 코드를 보니 </a:t>
            </a:r>
            <a:r>
              <a:rPr lang="en-US" altLang="ko-KR" dirty="0"/>
              <a:t>any</a:t>
            </a:r>
            <a:r>
              <a:rPr lang="ko-KR" altLang="en-US" dirty="0"/>
              <a:t> 함수를 통해 비교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를 했길래 </a:t>
            </a:r>
            <a:r>
              <a:rPr lang="en-US" altLang="ko-KR" dirty="0"/>
              <a:t>any</a:t>
            </a:r>
            <a:r>
              <a:rPr lang="ko-KR" altLang="en-US" dirty="0"/>
              <a:t>를 써서 이어서 풀 수 있었다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10</a:t>
            </a:r>
            <a:r>
              <a:rPr lang="ko-KR" altLang="en-US" dirty="0"/>
              <a:t>번은 마지막 문제인 만큼 어려울 것이라고 생각했는데 그림판에 흐름도를 그려서 후위연산자가 스택 </a:t>
            </a:r>
            <a:endParaRPr lang="en-US" altLang="ko-KR" dirty="0"/>
          </a:p>
          <a:p>
            <a:r>
              <a:rPr lang="ko-KR" altLang="en-US" dirty="0"/>
              <a:t>          내에서 어떻게 돌아가는지를 이해하니 </a:t>
            </a:r>
            <a:r>
              <a:rPr lang="en-US" altLang="ko-KR" dirty="0"/>
              <a:t>8</a:t>
            </a:r>
            <a:r>
              <a:rPr lang="ko-KR" altLang="en-US" dirty="0"/>
              <a:t>번보다 훨씬 수월하게 풀 수 있었다</a:t>
            </a:r>
            <a:r>
              <a:rPr lang="en-US" altLang="ko-KR" dirty="0"/>
              <a:t>. </a:t>
            </a:r>
            <a:r>
              <a:rPr lang="ko-KR" altLang="en-US" dirty="0"/>
              <a:t>모든 문제에 최대한 이중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 err="1"/>
              <a:t>반복문</a:t>
            </a:r>
            <a:r>
              <a:rPr lang="ko-KR" altLang="en-US" dirty="0"/>
              <a:t> 이상의 반복문이 나오지 않게 해결하려 예전에 비해 </a:t>
            </a:r>
            <a:r>
              <a:rPr lang="ko-KR" altLang="en-US" dirty="0" err="1"/>
              <a:t>안쓰던</a:t>
            </a:r>
            <a:r>
              <a:rPr lang="ko-KR" altLang="en-US" dirty="0"/>
              <a:t> 모듈이나 함수를 더 많이 쓰게 되었</a:t>
            </a:r>
            <a:endParaRPr lang="en-US" altLang="ko-KR" dirty="0"/>
          </a:p>
          <a:p>
            <a:r>
              <a:rPr lang="en-US" altLang="ko-KR"/>
              <a:t>           </a:t>
            </a:r>
            <a:r>
              <a:rPr lang="ko-KR" altLang="en-US"/>
              <a:t>다</a:t>
            </a:r>
            <a:r>
              <a:rPr lang="en-US" altLang="ko-KR" dirty="0"/>
              <a:t>. </a:t>
            </a:r>
            <a:r>
              <a:rPr lang="ko-KR" altLang="en-US" dirty="0"/>
              <a:t>그로 인해 코드가 훨씬 깨끗해진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9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391CCD-0261-7678-91DE-CB8FA3FC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17879" cy="558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346894-36C9-4300-B2BB-7F1FC5D8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00" y="0"/>
            <a:ext cx="1612900" cy="21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6376D2-1ECA-4E36-0EBA-E8A64D36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0"/>
            <a:ext cx="6838950" cy="4562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827A0A-8C63-6330-66AB-7D2B21C0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8C982C-E722-810F-5D2A-27BCACF6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9450" cy="456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E27B5-3F20-9955-BB84-1E5EBF6B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0" y="0"/>
            <a:ext cx="28702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CA6603-D1D4-288E-BDAA-1BB7E90F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511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7ADADB-3D77-1841-8B4A-A09468B9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0" y="-1"/>
            <a:ext cx="3111500" cy="36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8307EA-F5A9-7A2E-D1EE-4D242FC9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2750" cy="4524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8B5E-5523-F492-00E9-B01C72F6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2" y="1108408"/>
            <a:ext cx="1269158" cy="783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28A940-1C13-5F9F-AEB4-5C313E512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1" y="-1"/>
            <a:ext cx="1257300" cy="11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F81EE7-6DA0-80E9-6F00-477C4D74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8475" cy="484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13C970-1383-DA3D-C733-549BFA71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75" y="0"/>
            <a:ext cx="1403526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5B00EE-6A72-9E07-40A8-1D4EABB7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00137"/>
            <a:ext cx="6762750" cy="465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47DB80-D9C6-A591-7B98-A1E011E9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2" y="1163637"/>
            <a:ext cx="6810375" cy="5095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7D8735-3C24-7A85-D22F-9D38A734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65" y="0"/>
            <a:ext cx="1340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2FA5E-FDA7-3DE4-A1B2-9C9B310F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24675" cy="453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0FE6BD-4A54-CBEB-B6C9-1721F33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0"/>
            <a:ext cx="49911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B6638-8BEC-05F9-B9B2-219C73D5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0" y="3867150"/>
            <a:ext cx="1714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215</Words>
  <Application>Microsoft Office PowerPoint</Application>
  <PresentationFormat>와이드스크린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알고리즘 &lt;2 주차&gt;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 jmss</dc:creator>
  <cp:lastModifiedBy>1101 jmss</cp:lastModifiedBy>
  <cp:revision>1</cp:revision>
  <dcterms:created xsi:type="dcterms:W3CDTF">2024-09-19T09:36:27Z</dcterms:created>
  <dcterms:modified xsi:type="dcterms:W3CDTF">2024-09-19T09:57:46Z</dcterms:modified>
</cp:coreProperties>
</file>