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AE65-0143-C19D-48D7-077F132D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EDB3E-3F82-D31A-33FC-1D6AA563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64336-726A-8600-738E-C9187A10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18E2B-9D8E-331B-BC9C-C942F474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FAA1-DE30-529D-9DEE-81D7483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1132-87C1-A0BF-3ACC-70D3F443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77FEC-62C1-9806-1720-0676980A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0A59-4690-6466-ACFB-EA4C4B28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581F-BF36-C6B2-BB0C-72F7825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F8632-560D-5C77-A890-399C4CE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E63F80-106F-41AD-F101-734FBE48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30178-3174-C0CA-617F-6E687248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B9B5-84A6-8D5B-670C-4EC72049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615F4-DFC9-8BBB-97E9-C3B17465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A6F8F-DFCF-E00E-E3F2-13FD1CC2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E199-8F3D-F735-25D8-6357D349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0DE83-DA6B-5BDD-C085-A69A58F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1100E-D7A2-CA40-3A9B-99FA673A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D014-698D-8775-DFCA-287AA32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4F571-77E8-1365-5195-5C67CE91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FB0B-7B89-443B-4701-2E20ECF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DF59A-10A9-F2C0-9E26-CA2753CB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7B9FA-DC05-2202-A55B-76AED5B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081C7-BB10-9895-3F7A-B45673E0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391B-A7AF-F306-E36A-B8E94399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E8CD-4F18-9664-AE1E-AB79B3E4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A56E-967F-5485-8726-FDD9A2FD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CEB2-2949-007A-FB00-03709E92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10CDC-358B-95D1-E97E-3A5E5B67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4DAB-B67E-F819-71E2-EDE6857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26E7F-5837-B8D0-0506-857D567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1878-AF03-EA33-553C-7E07D851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79B62-43EE-C408-2B22-C8F553D5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D27D4-DEAD-28AC-90E4-ADB3F776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4ABD0-19C7-A211-E357-5EDA09BA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579AB-B137-6B7E-217E-70A99D10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E16E9-0220-E973-F5C9-2E3B624E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D60E5-2FD7-A6CE-7769-C79FFB31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90343-902C-78FA-DA8C-11B719D3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BE75-C2C9-489E-91E4-EDBAFF7F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93CD3-B3BB-030C-1187-D6A0A564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B8DF1-B33A-6023-F07E-7F2CA4D9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F9503-CB86-E04B-6B83-898FFCC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7148B-0244-C8DE-6AE8-0B637A3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39706-6E2C-9768-C1EC-35F051C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04ED6-286E-3AA1-B9EF-47B9E83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CBCA4-8744-8B56-9350-BF130FA3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67DFF-92FE-234C-7AB9-857A957D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863F5-DFD4-FBDF-F50F-D2EA93E9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C48-4564-7AA4-B06E-32D54CBA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1C9A3-C99A-51EB-95A4-A77295DC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09ACC-EDCB-9542-E70C-F66B476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FF08-ABB9-748A-4965-9943CC18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14C7E-B083-FE0A-0495-9987068F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F1671-AD92-07EF-EA48-ABEA044E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18671-E018-22A5-22D9-38FA7858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CBF78-F749-07E6-F344-94E63F84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45B2C-D403-A51A-42FD-980B380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8B69F-3307-924F-5F42-7C37E79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991C1-D1D9-12B9-461B-E13F1D49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45C12-9EC4-7F32-990D-8B4284A6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1EB3-797C-4C45-9938-3869E6A6CE5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72024-0F8D-0556-8922-EF422CB0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9F68-7E4B-D171-1ADE-4A32491E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8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3AA4-1DDF-DA33-1BB4-CA2D5D58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995362"/>
            <a:ext cx="9474200" cy="2801937"/>
          </a:xfrm>
        </p:spPr>
        <p:txBody>
          <a:bodyPr/>
          <a:lstStyle/>
          <a:p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&lt;5 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CADEF-798E-C96D-0E5B-3EBA145B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900" y="3509963"/>
            <a:ext cx="6375400" cy="3530600"/>
          </a:xfrm>
        </p:spPr>
        <p:txBody>
          <a:bodyPr>
            <a:normAutofit fontScale="85000" lnSpcReduction="10000"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		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:20211897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정민성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김태훈교수님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제출일자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:2024.10.11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E4AF0-2198-56EE-50B6-9BAA84F93049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E9698-A57F-48F1-2D2E-10E0FCE4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15962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0F4859-61D8-2586-DAF9-B997CD5757EB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6E5F4-7110-A6C7-48B2-C965EAD1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62000"/>
            <a:ext cx="1000125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C781C2-49B9-AC7A-0093-FBD6C936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637268"/>
            <a:ext cx="1790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11DD5-97F8-6E7A-1648-3D8CE46588FA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FD2C1-192D-AA00-5DF8-E989478B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76275"/>
            <a:ext cx="1781175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89F7F-09E3-3CEF-722B-6913669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949450"/>
            <a:ext cx="3714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7F379-29DA-B8C4-8541-29588867AA6C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B1C4C-B4FD-5F02-C647-C7512CD8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19137"/>
            <a:ext cx="113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266E7-C602-FE97-E1E5-69EE2AD45512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EF16ED-6F40-495C-E1C2-AABE12BC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44537"/>
            <a:ext cx="1905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28855-7EBF-4DF6-3BBC-1A5FE957F44C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C65174-6380-D7A9-53D7-A93BEB26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71525"/>
            <a:ext cx="781050" cy="1733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D07BDE-0403-6F91-0495-7D4C7A03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74" y="771525"/>
            <a:ext cx="669925" cy="17552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5878D7-8307-F565-7FB0-355B72BB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23" y="771525"/>
            <a:ext cx="68511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882568-5E66-0613-C147-E993CD9A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0" y="1041400"/>
            <a:ext cx="4610720" cy="5816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93FC76-5417-ACBE-F93C-721EF54F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37" y="1041400"/>
            <a:ext cx="5319926" cy="581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0C7CB-ED6C-6120-0B4F-E3022B20642C}"/>
              </a:ext>
            </a:extLst>
          </p:cNvPr>
          <p:cNvSpPr txBox="1"/>
          <p:nvPr/>
        </p:nvSpPr>
        <p:spPr>
          <a:xfrm>
            <a:off x="2540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7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70B82-E92F-CE4B-FA48-F4D1764D4209}"/>
              </a:ext>
            </a:extLst>
          </p:cNvPr>
          <p:cNvSpPr txBox="1"/>
          <p:nvPr/>
        </p:nvSpPr>
        <p:spPr>
          <a:xfrm>
            <a:off x="533400" y="558800"/>
            <a:ext cx="1107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재귀함수는 손으로 쓰지 </a:t>
            </a:r>
            <a:r>
              <a:rPr lang="ko-KR" altLang="en-US" dirty="0" err="1"/>
              <a:t>않고서는</a:t>
            </a:r>
            <a:r>
              <a:rPr lang="ko-KR" altLang="en-US" dirty="0"/>
              <a:t> 구현하기가 어려워 집에 와서 여러 시도를 하며 구현할 수 있었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처음에는 강의 자료에 나왔던 대로 타이핑해서 사용해보려 했지만 오류가 </a:t>
            </a:r>
            <a:r>
              <a:rPr lang="ko-KR" altLang="en-US" dirty="0" err="1"/>
              <a:t>계속나는데</a:t>
            </a:r>
            <a:r>
              <a:rPr lang="ko-KR" altLang="en-US" dirty="0"/>
              <a:t> 어디서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나는 것인지 알 수가 없어 결국 정렬하는 부분과 병합하는 부분을 따로 만들지 않고 합쳐버렸다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     7</a:t>
            </a:r>
            <a:r>
              <a:rPr lang="ko-KR" altLang="en-US" dirty="0"/>
              <a:t>번 문제는 나오는 값이 최대가 되는 경우</a:t>
            </a:r>
            <a:r>
              <a:rPr lang="en-US" altLang="ko-KR" dirty="0"/>
              <a:t>, </a:t>
            </a:r>
            <a:r>
              <a:rPr lang="ko-KR" altLang="en-US" dirty="0"/>
              <a:t>그러니까 음수와 음수가 </a:t>
            </a:r>
            <a:r>
              <a:rPr lang="ko-KR" altLang="en-US" dirty="0" err="1"/>
              <a:t>곱해진다던지</a:t>
            </a:r>
            <a:r>
              <a:rPr lang="en-US" altLang="ko-KR" dirty="0"/>
              <a:t>, </a:t>
            </a:r>
            <a:r>
              <a:rPr lang="ko-KR" altLang="en-US" dirty="0"/>
              <a:t>음수와 </a:t>
            </a:r>
            <a:r>
              <a:rPr lang="en-US" altLang="ko-KR" dirty="0"/>
              <a:t>0</a:t>
            </a:r>
            <a:r>
              <a:rPr lang="ko-KR" altLang="en-US" dirty="0"/>
              <a:t>이 있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 err="1"/>
              <a:t>으면</a:t>
            </a:r>
            <a:r>
              <a:rPr lang="ko-KR" altLang="en-US" dirty="0"/>
              <a:t> </a:t>
            </a:r>
            <a:r>
              <a:rPr lang="ko-KR" altLang="en-US" dirty="0" err="1"/>
              <a:t>곱한다던지</a:t>
            </a:r>
            <a:r>
              <a:rPr lang="ko-KR" altLang="en-US" dirty="0"/>
              <a:t> 등의 경우를 모두 가정해놓고 </a:t>
            </a:r>
            <a:r>
              <a:rPr lang="ko-KR" altLang="en-US" dirty="0" err="1"/>
              <a:t>하려다보니</a:t>
            </a:r>
            <a:r>
              <a:rPr lang="ko-KR" altLang="en-US" dirty="0"/>
              <a:t> 번거로웠다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번문제는 분명 중앙값을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놓고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255</a:t>
            </a:r>
            <a:r>
              <a:rPr lang="ko-KR" altLang="en-US" dirty="0"/>
              <a:t>로 나눴는데 왜 이미지가 이상하게 나올까 한참을 고민했는데 원본은 그대로 두고 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사본으로 중앙값을 구한 뒤 원본의 이미지를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255</a:t>
            </a:r>
            <a:r>
              <a:rPr lang="ko-KR" altLang="en-US" dirty="0"/>
              <a:t>로 </a:t>
            </a:r>
            <a:r>
              <a:rPr lang="ko-KR" altLang="en-US" dirty="0" err="1"/>
              <a:t>만들었어야</a:t>
            </a:r>
            <a:r>
              <a:rPr lang="ko-KR" altLang="en-US" dirty="0"/>
              <a:t> 하는데 원본까지 정렬해버렸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기 때문에 끝부분과 중앙은 하얗고 나머지는 새까만 이미지가 나온 것이었다</a:t>
            </a:r>
            <a:r>
              <a:rPr lang="en-US" altLang="ko-KR" dirty="0"/>
              <a:t>. </a:t>
            </a:r>
            <a:r>
              <a:rPr lang="ko-KR" altLang="en-US" dirty="0"/>
              <a:t>처음에는 강의실에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앉아서 시도해보려고 했지만 이제는 점점 어려워져서 집에 와서 느긋하게 풀어야 될 지경에 </a:t>
            </a:r>
            <a:r>
              <a:rPr lang="ko-KR" altLang="en-US" dirty="0" err="1"/>
              <a:t>이르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 err="1"/>
              <a:t>렀다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ko-KR" altLang="en-US" dirty="0"/>
              <a:t>한테 까지 도움을 청할 정도는 아니지만 그래도 혹시 모르니 앞으로 배울 내용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을 수업 전에 한번은 </a:t>
            </a:r>
            <a:r>
              <a:rPr lang="ko-KR" altLang="en-US" dirty="0" err="1"/>
              <a:t>흝어보고</a:t>
            </a:r>
            <a:r>
              <a:rPr lang="ko-KR" altLang="en-US"/>
              <a:t> 수업을 듣는 습관을 들여야겠다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1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224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함초롬바탕</vt:lpstr>
      <vt:lpstr>Arial</vt:lpstr>
      <vt:lpstr>Office 테마</vt:lpstr>
      <vt:lpstr>알고리즘 &lt;5 주차&gt;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 jmss</dc:creator>
  <cp:lastModifiedBy>1101 jmss</cp:lastModifiedBy>
  <cp:revision>4</cp:revision>
  <dcterms:created xsi:type="dcterms:W3CDTF">2024-09-27T11:50:51Z</dcterms:created>
  <dcterms:modified xsi:type="dcterms:W3CDTF">2024-10-12T11:52:37Z</dcterms:modified>
</cp:coreProperties>
</file>