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21"/>
          </p:nvPr>
        </p:nvSpPr>
        <p:spPr>
          <a:xfrm>
            <a:off x="2374900" y="6002798"/>
            <a:ext cx="19621500" cy="12024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苏子柔"/>
          <p:cNvSpPr txBox="1"/>
          <p:nvPr>
            <p:ph type="body" sz="quarter" idx="22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–苏子柔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ve Elemental Drag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Five Elemental Dragon</a:t>
            </a:r>
          </a:p>
        </p:txBody>
      </p:sp>
      <p:sp>
        <p:nvSpPr>
          <p:cNvPr id="120" name="Polyg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Polygon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这是一款对战、培养、变异的ERC721"/>
          <p:cNvSpPr txBox="1"/>
          <p:nvPr>
            <p:ph type="title"/>
          </p:nvPr>
        </p:nvSpPr>
        <p:spPr>
          <a:xfrm>
            <a:off x="2238349" y="1476146"/>
            <a:ext cx="19621501" cy="1711910"/>
          </a:xfrm>
          <a:prstGeom prst="rect">
            <a:avLst/>
          </a:prstGeom>
        </p:spPr>
        <p:txBody>
          <a:bodyPr/>
          <a:lstStyle>
            <a:lvl1pPr defTabSz="627379">
              <a:defRPr sz="7600"/>
            </a:lvl1pPr>
          </a:lstStyle>
          <a:p>
            <a:pPr/>
            <a:r>
              <a:t>这是一款对战、培养、变异的ERC721</a:t>
            </a:r>
          </a:p>
        </p:txBody>
      </p:sp>
      <p:sp>
        <p:nvSpPr>
          <p:cNvPr id="123" name="生成时随机从五个属性中选择一个…"/>
          <p:cNvSpPr txBox="1"/>
          <p:nvPr/>
        </p:nvSpPr>
        <p:spPr>
          <a:xfrm>
            <a:off x="10259415" y="3276345"/>
            <a:ext cx="9639301" cy="7825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生成时随机从五个属性中选择一个</a:t>
            </a:r>
          </a:p>
          <a:p>
            <a:pPr/>
            <a:r>
              <a:t>同时生成head,wing,claw,legs,tail</a:t>
            </a:r>
          </a:p>
          <a:p>
            <a:pPr/>
            <a:r>
              <a:t>用于战斗时判定</a:t>
            </a:r>
          </a:p>
          <a:p>
            <a:pPr/>
            <a:r>
              <a:t>head=attack</a:t>
            </a:r>
          </a:p>
          <a:p>
            <a:pPr/>
            <a:r>
              <a:t>wing=defense</a:t>
            </a:r>
          </a:p>
          <a:p>
            <a:pPr/>
            <a:r>
              <a:t>claw=critical</a:t>
            </a:r>
          </a:p>
          <a:p>
            <a:pPr/>
            <a:r>
              <a:t>legs=speed</a:t>
            </a:r>
          </a:p>
          <a:p>
            <a:pPr/>
            <a:r>
              <a:t>tail=life</a:t>
            </a:r>
          </a:p>
        </p:txBody>
      </p:sp>
      <p:pic>
        <p:nvPicPr>
          <p:cNvPr id="1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118" y="3411067"/>
            <a:ext cx="6748545" cy="7555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先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先攻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962" y="3608476"/>
            <a:ext cx="96901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Amphithere会优先其他种族进行攻击，…"/>
          <p:cNvSpPr txBox="1"/>
          <p:nvPr/>
        </p:nvSpPr>
        <p:spPr>
          <a:xfrm>
            <a:off x="12025117" y="3631954"/>
            <a:ext cx="11023712" cy="49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Amphithere会优先其他种族进行攻击，</a:t>
            </a:r>
          </a:p>
          <a:p>
            <a:pPr/>
            <a:r>
              <a:t>其次是Dragon,再是Kirin,</a:t>
            </a:r>
          </a:p>
          <a:p>
            <a:pPr/>
            <a:r>
              <a:t>如果同族战斗，再判定后肢，</a:t>
            </a:r>
          </a:p>
          <a:p>
            <a:pPr/>
            <a:r>
              <a:t>如果都相同就发起者先攻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五行属性相生相克"/>
          <p:cNvSpPr txBox="1"/>
          <p:nvPr>
            <p:ph type="title"/>
          </p:nvPr>
        </p:nvSpPr>
        <p:spPr>
          <a:xfrm>
            <a:off x="2342794" y="-280721"/>
            <a:ext cx="10502901" cy="5626101"/>
          </a:xfrm>
          <a:prstGeom prst="rect">
            <a:avLst/>
          </a:prstGeom>
        </p:spPr>
        <p:txBody>
          <a:bodyPr/>
          <a:lstStyle/>
          <a:p>
            <a:pPr/>
            <a:r>
              <a:t>五行属性相生相克</a:t>
            </a:r>
          </a:p>
        </p:txBody>
      </p:sp>
      <p:sp>
        <p:nvSpPr>
          <p:cNvPr id="131" name="被克制属性会降低防御，…"/>
          <p:cNvSpPr txBox="1"/>
          <p:nvPr>
            <p:ph type="body" sz="quarter" idx="1"/>
          </p:nvPr>
        </p:nvSpPr>
        <p:spPr>
          <a:xfrm>
            <a:off x="2342794" y="5917895"/>
            <a:ext cx="10502901" cy="4216401"/>
          </a:xfrm>
          <a:prstGeom prst="rect">
            <a:avLst/>
          </a:prstGeom>
        </p:spPr>
        <p:txBody>
          <a:bodyPr/>
          <a:lstStyle/>
          <a:p>
            <a:pPr/>
            <a:r>
              <a:t>被克制属性会降低防御，</a:t>
            </a:r>
          </a:p>
          <a:p>
            <a:pPr/>
            <a:r>
              <a:t>被生属性会提升攻击力，</a:t>
            </a:r>
          </a:p>
          <a:p>
            <a:pPr/>
            <a:r>
              <a:t>虽然可以通过属性判定自己战斗优势，但仍然有其他要素</a:t>
            </a:r>
          </a:p>
        </p:txBody>
      </p:sp>
      <p:pic>
        <p:nvPicPr>
          <p:cNvPr id="1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0778" y="3463771"/>
            <a:ext cx="7245593" cy="678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像" descr="图像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59716" y="1149070"/>
            <a:ext cx="10834451" cy="11417860"/>
          </a:xfrm>
          <a:prstGeom prst="rect">
            <a:avLst/>
          </a:prstGeom>
        </p:spPr>
      </p:pic>
      <p:sp>
        <p:nvSpPr>
          <p:cNvPr id="135" name="初始种族为Dragon,…"/>
          <p:cNvSpPr txBox="1"/>
          <p:nvPr/>
        </p:nvSpPr>
        <p:spPr>
          <a:xfrm>
            <a:off x="12609017" y="2050292"/>
            <a:ext cx="10909301" cy="2046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初始种族为Dragon,</a:t>
            </a:r>
          </a:p>
          <a:p>
            <a:pPr/>
            <a:r>
              <a:t>通过变异（战斗升级）变化成其他种族</a:t>
            </a:r>
          </a:p>
        </p:txBody>
      </p:sp>
      <p:sp>
        <p:nvSpPr>
          <p:cNvPr id="136" name="目前有五个特异种族，…"/>
          <p:cNvSpPr txBox="1"/>
          <p:nvPr/>
        </p:nvSpPr>
        <p:spPr>
          <a:xfrm>
            <a:off x="13698067" y="4719137"/>
            <a:ext cx="9004301" cy="911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目前有五个特异种族，</a:t>
            </a:r>
          </a:p>
          <a:p>
            <a:pPr/>
            <a:r>
              <a:t>强化头部的Hydra,</a:t>
            </a:r>
          </a:p>
          <a:p>
            <a:pPr/>
            <a:r>
              <a:t>强化翅膀的Amphithere,</a:t>
            </a:r>
          </a:p>
          <a:p>
            <a:pPr/>
            <a:r>
              <a:t>强化前肢的Kirin，</a:t>
            </a:r>
          </a:p>
          <a:p>
            <a:pPr/>
            <a:r>
              <a:t>强化后肢的Salamander,</a:t>
            </a:r>
          </a:p>
          <a:p>
            <a:pPr/>
            <a:r>
              <a:t>强化尾巴的SeaSerpent</a:t>
            </a:r>
          </a:p>
          <a:p>
            <a:pPr/>
            <a:r>
              <a:t>一旦变异其他种族便无法再成长</a:t>
            </a:r>
          </a:p>
          <a:p>
            <a:pPr/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战斗判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战斗判定</a:t>
            </a:r>
          </a:p>
        </p:txBody>
      </p:sp>
      <p:sp>
        <p:nvSpPr>
          <p:cNvPr id="139" name="判定了先后攻，会以回合制的形式交换伤害方。输出一个长度为10的数组，代表双方伤害，要是到10了任何一方生命值仍未为0，则判为平局。…"/>
          <p:cNvSpPr txBox="1"/>
          <p:nvPr>
            <p:ph type="body" idx="1"/>
          </p:nvPr>
        </p:nvSpPr>
        <p:spPr>
          <a:xfrm>
            <a:off x="2381250" y="3308197"/>
            <a:ext cx="19621500" cy="81915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判定了先后攻，会以回合制的形式交换伤害方。输出一个长度为10的数组，代表双方伤害，要是到10了任何一方生命值仍未为0，则判为平局。</a:t>
            </a:r>
          </a:p>
          <a:p>
            <a:pPr>
              <a:buBlip>
                <a:blip r:embed="rId2"/>
              </a:buBlip>
            </a:pPr>
            <a:r>
              <a:t>伤害会通过属性系数增加攻击力或减少防御力，是否暴击来进行判定。</a:t>
            </a:r>
          </a:p>
          <a:p>
            <a:pPr>
              <a:buBlip>
                <a:blip r:embed="rId2"/>
              </a:buBlip>
            </a:pPr>
            <a:r>
              <a:t>任何一方生命值为0则战斗结束，输出事件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ED Pl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FED Plus</a:t>
            </a:r>
          </a:p>
        </p:txBody>
      </p:sp>
      <p:sp>
        <p:nvSpPr>
          <p:cNvPr id="142" name="设定成ERC1155，通过五种元素来提升部位…"/>
          <p:cNvSpPr txBox="1"/>
          <p:nvPr>
            <p:ph type="body" sz="half" idx="1"/>
          </p:nvPr>
        </p:nvSpPr>
        <p:spPr>
          <a:xfrm>
            <a:off x="2765044" y="4127500"/>
            <a:ext cx="9410701" cy="7874000"/>
          </a:xfrm>
          <a:prstGeom prst="rect">
            <a:avLst/>
          </a:prstGeom>
        </p:spPr>
        <p:txBody>
          <a:bodyPr/>
          <a:lstStyle/>
          <a:p>
            <a:pPr marL="501395" indent="-501395" defTabSz="775969">
              <a:spcBef>
                <a:spcPts val="3600"/>
              </a:spcBef>
              <a:buBlip>
                <a:blip r:embed="rId2"/>
              </a:buBlip>
              <a:defRPr sz="3948"/>
            </a:pPr>
            <a:r>
              <a:t>设定成ERC1155，通过五种元素来提升部位</a:t>
            </a:r>
          </a:p>
          <a:p>
            <a:pPr marL="501395" indent="-501395" defTabSz="775969">
              <a:spcBef>
                <a:spcPts val="3600"/>
              </a:spcBef>
              <a:buBlip>
                <a:blip r:embed="rId2"/>
              </a:buBlip>
              <a:defRPr sz="3948"/>
            </a:pPr>
            <a:r>
              <a:t>不同部位属性不同</a:t>
            </a:r>
          </a:p>
          <a:p>
            <a:pPr marL="501395" indent="-501395" defTabSz="775969">
              <a:spcBef>
                <a:spcPts val="3600"/>
              </a:spcBef>
              <a:buBlip>
                <a:blip r:embed="rId2"/>
              </a:buBlip>
              <a:defRPr sz="3948"/>
            </a:pPr>
            <a:r>
              <a:t>如果凑齐3个部位同一属性，把生物确定为该属性，否则为无属性（没有加成）</a:t>
            </a:r>
          </a:p>
          <a:p>
            <a:pPr marL="501395" indent="-501395" defTabSz="775969">
              <a:spcBef>
                <a:spcPts val="3600"/>
              </a:spcBef>
              <a:buBlip>
                <a:blip r:embed="rId2"/>
              </a:buBlip>
              <a:defRPr sz="3948"/>
            </a:pPr>
            <a:r>
              <a:t>凑齐5部位统一属性，生物确定为该属性而且加成提高，火+ATK，水+SPD，金+CRI，木+DEF，土+LIFE</a:t>
            </a:r>
          </a:p>
        </p:txBody>
      </p:sp>
      <p:pic>
        <p:nvPicPr>
          <p:cNvPr id="14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93079" y="4411258"/>
            <a:ext cx="7989605" cy="7669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场地霸占"/>
          <p:cNvSpPr txBox="1"/>
          <p:nvPr>
            <p:ph type="ctrTitle"/>
          </p:nvPr>
        </p:nvSpPr>
        <p:spPr>
          <a:xfrm>
            <a:off x="2238349" y="1665681"/>
            <a:ext cx="19621501" cy="1931366"/>
          </a:xfrm>
          <a:prstGeom prst="rect">
            <a:avLst/>
          </a:prstGeom>
        </p:spPr>
        <p:txBody>
          <a:bodyPr/>
          <a:lstStyle/>
          <a:p>
            <a:pPr/>
            <a:r>
              <a:t>场地霸占</a:t>
            </a:r>
          </a:p>
        </p:txBody>
      </p:sp>
      <p:sp>
        <p:nvSpPr>
          <p:cNvPr id="146" name="分为五种场地，可以产出元素，矿山（金），森林（木），海洋（水），火山（火），沼泽（土）。"/>
          <p:cNvSpPr txBox="1"/>
          <p:nvPr>
            <p:ph type="subTitle" sz="quarter" idx="1"/>
          </p:nvPr>
        </p:nvSpPr>
        <p:spPr>
          <a:xfrm>
            <a:off x="2608986" y="4307788"/>
            <a:ext cx="19621501" cy="1743610"/>
          </a:xfrm>
          <a:prstGeom prst="rect">
            <a:avLst/>
          </a:prstGeom>
        </p:spPr>
        <p:txBody>
          <a:bodyPr/>
          <a:lstStyle>
            <a:lvl1pPr defTabSz="751205">
              <a:defRPr sz="4550"/>
            </a:lvl1pPr>
          </a:lstStyle>
          <a:p>
            <a:pPr/>
            <a:r>
              <a:t>分为五种场地，可以产出元素，矿山（金），森林（木），海洋（水），火山（火），沼泽（土）。</a:t>
            </a:r>
          </a:p>
        </p:txBody>
      </p:sp>
      <p:sp>
        <p:nvSpPr>
          <p:cNvPr id="147" name="通过元素提升的部位可以变成该属性"/>
          <p:cNvSpPr txBox="1"/>
          <p:nvPr/>
        </p:nvSpPr>
        <p:spPr>
          <a:xfrm>
            <a:off x="2381250" y="5984844"/>
            <a:ext cx="19621501" cy="13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通过元素提升的部位可以变成该属性</a:t>
            </a:r>
          </a:p>
        </p:txBody>
      </p:sp>
      <p:sp>
        <p:nvSpPr>
          <p:cNvPr id="148" name="现阶段tokenURI是通过5个部件拼接成SVG导出的base64."/>
          <p:cNvSpPr txBox="1"/>
          <p:nvPr/>
        </p:nvSpPr>
        <p:spPr>
          <a:xfrm>
            <a:off x="2381250" y="7159010"/>
            <a:ext cx="19621501" cy="13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现阶段tokenURI是通过5个部件拼接成SVG导出的base64.</a:t>
            </a:r>
          </a:p>
        </p:txBody>
      </p:sp>
      <p:sp>
        <p:nvSpPr>
          <p:cNvPr id="149" name="可以继续改造成不同部位不同属性"/>
          <p:cNvSpPr txBox="1"/>
          <p:nvPr/>
        </p:nvSpPr>
        <p:spPr>
          <a:xfrm>
            <a:off x="2608986" y="8532636"/>
            <a:ext cx="19621501" cy="13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可以继续改造成不同部位不同属性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