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30.xml" ContentType="application/vnd.openxmlformats-officedocument.presentationml.slide+xml"/>
  <Override PartName="/ppt/slides/slide29.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s/slide9.xml" ContentType="application/vnd.openxmlformats-officedocument.presentationml.slide+xml"/>
  <Override PartName="/ppt/slides/slide10.xml" ContentType="application/vnd.openxmlformats-officedocument.presentationml.slide+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s/slide25.xml" ContentType="application/vnd.openxmlformats-officedocument.presentationml.slide+xml"/>
  <Override PartName="/ppt/slideLayouts/slideLayout17.xml" ContentType="application/vnd.openxmlformats-officedocument.presentationml.slideLayout+xml"/>
  <Override PartName="/ppt/slides/slide21.xml" ContentType="application/vnd.openxmlformats-officedocument.presentationml.slide+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27.xml" ContentType="application/vnd.openxmlformats-officedocument.presentationml.slide+xml"/>
  <Override PartName="/ppt/slides/slide4.xml" ContentType="application/vnd.openxmlformats-officedocument.presentationml.slide+xml"/>
  <Override PartName="/ppt/slideLayouts/slideLayout12.xml" ContentType="application/vnd.openxmlformats-officedocument.presentationml.slideLayout+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28.xml" ContentType="application/vnd.openxmlformats-officedocument.presentationml.slide+xml"/>
  <Override PartName="/ppt/theme/theme1.xml" ContentType="application/vnd.openxmlformats-officedocument.theme+xml"/>
  <Override PartName="/ppt/slideLayouts/slideLayout34.xml" ContentType="application/vnd.openxmlformats-officedocument.presentationml.slideLayout+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slideLayouts/slideLayout35.xml" ContentType="application/vnd.openxmlformats-officedocument.presentationml.slideLayout+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Masters/slideMaster3.xml" ContentType="application/vnd.openxmlformats-officedocument.presentationml.slideMaster+xml"/>
  <Override PartName="/ppt/slideLayouts/slideLayout18.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 id="2147483660" r:id="rId2"/>
    <p:sldMasterId id="2147483672" r:id="rId3"/>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7772400" cy="10058400"/>
  <p:notesSz cx="7772400" cy="100584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theme" Target="theme/theme1.xml"/><Relationship Id="rId5" Type="http://schemas.openxmlformats.org/officeDocument/2006/relationships/theme" Target="theme/theme2.xml"/><Relationship Id="rId6" Type="http://schemas.openxmlformats.org/officeDocument/2006/relationships/theme" Target="theme/theme3.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presProps" Target="presProps.xml" /><Relationship Id="rId38" Type="http://schemas.openxmlformats.org/officeDocument/2006/relationships/tableStyles" Target="tableStyles.xml" /><Relationship Id="rId39"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spTree>
      <p:nvGrpSpPr>
        <p:cNvPr id="1" name=""/>
        <p:cNvGrpSpPr/>
        <p:nvPr/>
      </p:nvGrpSpPr>
      <p:grpSpPr bwMode="auto">
        <a:xfrm>
          <a:off x="0" y="0"/>
          <a:ext cx="0" cy="0"/>
          <a:chOff x="0" y="0"/>
          <a:chExt cx="0" cy="0"/>
        </a:xfrm>
      </p:grpSpPr>
      <p:sp>
        <p:nvSpPr>
          <p:cNvPr id="56" name="Google Shape;56;p14"/>
          <p:cNvSpPr txBox="1"/>
          <p:nvPr>
            <p:ph type="ctrTitle"/>
          </p:nvPr>
        </p:nvSpPr>
        <p:spPr bwMode="auto">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a:defRPr/>
            </a:pPr>
            <a:endParaRPr/>
          </a:p>
        </p:txBody>
      </p:sp>
      <p:sp>
        <p:nvSpPr>
          <p:cNvPr id="57" name="Google Shape;57;p14"/>
          <p:cNvSpPr txBox="1"/>
          <p:nvPr>
            <p:ph type="subTitle" idx="1"/>
          </p:nvPr>
        </p:nvSpPr>
        <p:spPr bwMode="auto">
          <a:xfrm>
            <a:off x="264945" y="5542289"/>
            <a:ext cx="7242600" cy="1550099"/>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userDrawn="1">
  <p:cSld name="BIG_NUMBER">
    <p:spTree>
      <p:nvGrpSpPr>
        <p:cNvPr id="1" name=""/>
        <p:cNvGrpSpPr/>
        <p:nvPr/>
      </p:nvGrpSpPr>
      <p:grpSpPr bwMode="auto">
        <a:xfrm>
          <a:off x="0" y="0"/>
          <a:ext cx="0" cy="0"/>
          <a:chOff x="0" y="0"/>
          <a:chExt cx="0" cy="0"/>
        </a:xfrm>
      </p:grpSpPr>
      <p:sp>
        <p:nvSpPr>
          <p:cNvPr id="82" name="Google Shape;82;p23"/>
          <p:cNvSpPr txBox="1"/>
          <p:nvPr>
            <p:ph type="title" hasCustomPrompt="1"/>
          </p:nvPr>
        </p:nvSpPr>
        <p:spPr bwMode="auto">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a:defRPr/>
            </a:pPr>
            <a:r>
              <a:rPr/>
              <a:t>xx%</a:t>
            </a:r>
            <a:endParaRPr/>
          </a:p>
        </p:txBody>
      </p:sp>
      <p:sp>
        <p:nvSpPr>
          <p:cNvPr id="83" name="Google Shape;83;p23"/>
          <p:cNvSpPr txBox="1"/>
          <p:nvPr>
            <p:ph type="body" idx="1"/>
          </p:nvPr>
        </p:nvSpPr>
        <p:spPr bwMode="auto">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p:cNvGrpSpPr/>
        <p:nvPr/>
      </p:nvGrpSpPr>
      <p:grpSpPr bwMode="auto">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spTree>
      <p:nvGrpSpPr>
        <p:cNvPr id="1" name=""/>
        <p:cNvGrpSpPr/>
        <p:nvPr/>
      </p:nvGrpSpPr>
      <p:grpSpPr bwMode="auto">
        <a:xfrm>
          <a:off x="0" y="0"/>
          <a:ext cx="0" cy="0"/>
          <a:chOff x="0" y="0"/>
          <a:chExt cx="0" cy="0"/>
        </a:xfrm>
      </p:grpSpPr>
      <p:sp>
        <p:nvSpPr>
          <p:cNvPr id="90" name="Google Shape;90;p26"/>
          <p:cNvSpPr txBox="1"/>
          <p:nvPr>
            <p:ph type="ctrTitle"/>
          </p:nvPr>
        </p:nvSpPr>
        <p:spPr bwMode="auto">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a:defRPr/>
            </a:pPr>
            <a:endParaRPr/>
          </a:p>
        </p:txBody>
      </p:sp>
      <p:sp>
        <p:nvSpPr>
          <p:cNvPr id="91" name="Google Shape;91;p26"/>
          <p:cNvSpPr txBox="1"/>
          <p:nvPr>
            <p:ph type="subTitle" idx="1"/>
          </p:nvPr>
        </p:nvSpPr>
        <p:spPr bwMode="auto">
          <a:xfrm>
            <a:off x="264945" y="5542289"/>
            <a:ext cx="7242600" cy="1550099"/>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spTree>
      <p:nvGrpSpPr>
        <p:cNvPr id="1" name=""/>
        <p:cNvGrpSpPr/>
        <p:nvPr/>
      </p:nvGrpSpPr>
      <p:grpSpPr bwMode="auto">
        <a:xfrm>
          <a:off x="0" y="0"/>
          <a:ext cx="0" cy="0"/>
          <a:chOff x="0" y="0"/>
          <a:chExt cx="0" cy="0"/>
        </a:xfrm>
      </p:grpSpPr>
      <p:sp>
        <p:nvSpPr>
          <p:cNvPr id="93" name="Google Shape;93;p27"/>
          <p:cNvSpPr txBox="1"/>
          <p:nvPr>
            <p:ph type="title"/>
          </p:nvPr>
        </p:nvSpPr>
        <p:spPr bwMode="auto">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type="tx" userDrawn="1">
  <p:cSld name="TITLE_AND_BODY">
    <p:spTree>
      <p:nvGrpSpPr>
        <p:cNvPr id="1" name=""/>
        <p:cNvGrpSpPr/>
        <p:nvPr/>
      </p:nvGrpSpPr>
      <p:grpSpPr bwMode="auto">
        <a:xfrm>
          <a:off x="0" y="0"/>
          <a:ext cx="0" cy="0"/>
          <a:chOff x="0" y="0"/>
          <a:chExt cx="0" cy="0"/>
        </a:xfrm>
      </p:grpSpPr>
      <p:sp>
        <p:nvSpPr>
          <p:cNvPr id="95" name="Google Shape;95;p28"/>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96" name="Google Shape;96;p28"/>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lvl1pPr marL="457200" lvl="0" indent="-419100">
              <a:spcBef>
                <a:spcPts val="0"/>
              </a:spcBef>
              <a:spcAft>
                <a:spcPts val="0"/>
              </a:spcAft>
              <a:buSzPts val="3000"/>
              <a:buChar char="●"/>
              <a:defRPr sz="3000"/>
            </a:lvl1pPr>
            <a:lvl2pPr marL="914400" lvl="1" indent="-381000">
              <a:spcBef>
                <a:spcPts val="1600"/>
              </a:spcBef>
              <a:spcAft>
                <a:spcPts val="0"/>
              </a:spcAft>
              <a:buSzPts val="2400"/>
              <a:buChar char="○"/>
              <a:defRPr sz="2400"/>
            </a:lvl2pPr>
            <a:lvl3pPr marL="1371600" lvl="2" indent="-342900">
              <a:spcBef>
                <a:spcPts val="1600"/>
              </a:spcBef>
              <a:spcAft>
                <a:spcPts val="0"/>
              </a:spcAft>
              <a:buSzPts val="1800"/>
              <a:buChar char="■"/>
              <a:defRPr sz="1800"/>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type="twoColTx" userDrawn="1">
  <p:cSld name="TITLE_AND_TWO_COLUMNS">
    <p:spTree>
      <p:nvGrpSpPr>
        <p:cNvPr id="1" name=""/>
        <p:cNvGrpSpPr/>
        <p:nvPr/>
      </p:nvGrpSpPr>
      <p:grpSpPr bwMode="auto">
        <a:xfrm>
          <a:off x="0" y="0"/>
          <a:ext cx="0" cy="0"/>
          <a:chOff x="0" y="0"/>
          <a:chExt cx="0" cy="0"/>
        </a:xfrm>
      </p:grpSpPr>
      <p:sp>
        <p:nvSpPr>
          <p:cNvPr id="98" name="Google Shape;98;p29"/>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99" name="Google Shape;99;p29"/>
          <p:cNvSpPr txBox="1"/>
          <p:nvPr>
            <p:ph type="body" idx="1"/>
          </p:nvPr>
        </p:nvSpPr>
        <p:spPr bwMode="auto">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
        <p:nvSpPr>
          <p:cNvPr id="100" name="Google Shape;100;p29"/>
          <p:cNvSpPr txBox="1"/>
          <p:nvPr>
            <p:ph type="body" idx="2"/>
          </p:nvPr>
        </p:nvSpPr>
        <p:spPr bwMode="auto">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p:cNvGrpSpPr/>
        <p:nvPr/>
      </p:nvGrpSpPr>
      <p:grpSpPr bwMode="auto">
        <a:xfrm>
          <a:off x="0" y="0"/>
          <a:ext cx="0" cy="0"/>
          <a:chOff x="0" y="0"/>
          <a:chExt cx="0" cy="0"/>
        </a:xfrm>
      </p:grpSpPr>
      <p:sp>
        <p:nvSpPr>
          <p:cNvPr id="102" name="Google Shape;102;p30"/>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userDrawn="1">
  <p:cSld name="ONE_COLUMN_TEXT">
    <p:spTree>
      <p:nvGrpSpPr>
        <p:cNvPr id="1" name=""/>
        <p:cNvGrpSpPr/>
        <p:nvPr/>
      </p:nvGrpSpPr>
      <p:grpSpPr bwMode="auto">
        <a:xfrm>
          <a:off x="0" y="0"/>
          <a:ext cx="0" cy="0"/>
          <a:chOff x="0" y="0"/>
          <a:chExt cx="0" cy="0"/>
        </a:xfrm>
      </p:grpSpPr>
      <p:sp>
        <p:nvSpPr>
          <p:cNvPr id="104" name="Google Shape;104;p31"/>
          <p:cNvSpPr txBox="1"/>
          <p:nvPr>
            <p:ph type="title"/>
          </p:nvPr>
        </p:nvSpPr>
        <p:spPr bwMode="auto">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a:defRPr/>
            </a:pPr>
            <a:endParaRPr/>
          </a:p>
        </p:txBody>
      </p:sp>
      <p:sp>
        <p:nvSpPr>
          <p:cNvPr id="105" name="Google Shape;105;p31"/>
          <p:cNvSpPr txBox="1"/>
          <p:nvPr>
            <p:ph type="body" idx="1"/>
          </p:nvPr>
        </p:nvSpPr>
        <p:spPr bwMode="auto">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userDrawn="1">
  <p:cSld name="MAIN_POINT">
    <p:spTree>
      <p:nvGrpSpPr>
        <p:cNvPr id="1" name=""/>
        <p:cNvGrpSpPr/>
        <p:nvPr/>
      </p:nvGrpSpPr>
      <p:grpSpPr bwMode="auto">
        <a:xfrm>
          <a:off x="0" y="0"/>
          <a:ext cx="0" cy="0"/>
          <a:chOff x="0" y="0"/>
          <a:chExt cx="0" cy="0"/>
        </a:xfrm>
      </p:grpSpPr>
      <p:sp>
        <p:nvSpPr>
          <p:cNvPr id="107" name="Google Shape;107;p32"/>
          <p:cNvSpPr txBox="1"/>
          <p:nvPr>
            <p:ph type="title"/>
          </p:nvPr>
        </p:nvSpPr>
        <p:spPr bwMode="auto">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a:defRP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userDrawn="1">
  <p:cSld name="SECTION_TITLE_AND_DESCRIPTION">
    <p:spTree>
      <p:nvGrpSpPr>
        <p:cNvPr id="1" name=""/>
        <p:cNvGrpSpPr/>
        <p:nvPr/>
      </p:nvGrpSpPr>
      <p:grpSpPr bwMode="auto">
        <a:xfrm>
          <a:off x="0" y="0"/>
          <a:ext cx="0" cy="0"/>
          <a:chOff x="0" y="0"/>
          <a:chExt cx="0" cy="0"/>
        </a:xfrm>
      </p:grpSpPr>
      <p:sp>
        <p:nvSpPr>
          <p:cNvPr id="109" name="Google Shape;109;p33"/>
          <p:cNvSpPr/>
          <p:nvPr/>
        </p:nvSpPr>
        <p:spPr bwMode="auto">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0" name="Google Shape;110;p33"/>
          <p:cNvSpPr txBox="1"/>
          <p:nvPr>
            <p:ph type="title"/>
          </p:nvPr>
        </p:nvSpPr>
        <p:spPr bwMode="auto">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defRPr/>
            </a:pPr>
            <a:endParaRPr/>
          </a:p>
        </p:txBody>
      </p:sp>
      <p:sp>
        <p:nvSpPr>
          <p:cNvPr id="111" name="Google Shape;111;p33"/>
          <p:cNvSpPr txBox="1"/>
          <p:nvPr>
            <p:ph type="subTitle" idx="1"/>
          </p:nvPr>
        </p:nvSpPr>
        <p:spPr bwMode="auto">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a:defRPr/>
            </a:pPr>
            <a:endParaRPr/>
          </a:p>
        </p:txBody>
      </p:sp>
      <p:sp>
        <p:nvSpPr>
          <p:cNvPr id="112" name="Google Shape;112;p33"/>
          <p:cNvSpPr txBox="1"/>
          <p:nvPr>
            <p:ph type="body" idx="2"/>
          </p:nvPr>
        </p:nvSpPr>
        <p:spPr bwMode="auto">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spTree>
      <p:nvGrpSpPr>
        <p:cNvPr id="1" name=""/>
        <p:cNvGrpSpPr/>
        <p:nvPr/>
      </p:nvGrpSpPr>
      <p:grpSpPr bwMode="auto">
        <a:xfrm>
          <a:off x="0" y="0"/>
          <a:ext cx="0" cy="0"/>
          <a:chOff x="0" y="0"/>
          <a:chExt cx="0" cy="0"/>
        </a:xfrm>
      </p:grpSpPr>
      <p:sp>
        <p:nvSpPr>
          <p:cNvPr id="59" name="Google Shape;59;p15"/>
          <p:cNvSpPr txBox="1"/>
          <p:nvPr>
            <p:ph type="title"/>
          </p:nvPr>
        </p:nvSpPr>
        <p:spPr bwMode="auto">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userDrawn="1">
  <p:cSld name="CAPTION_ONLY">
    <p:spTree>
      <p:nvGrpSpPr>
        <p:cNvPr id="1" name=""/>
        <p:cNvGrpSpPr/>
        <p:nvPr/>
      </p:nvGrpSpPr>
      <p:grpSpPr bwMode="auto">
        <a:xfrm>
          <a:off x="0" y="0"/>
          <a:ext cx="0" cy="0"/>
          <a:chOff x="0" y="0"/>
          <a:chExt cx="0" cy="0"/>
        </a:xfrm>
      </p:grpSpPr>
      <p:sp>
        <p:nvSpPr>
          <p:cNvPr id="114" name="Google Shape;114;p34"/>
          <p:cNvSpPr txBox="1"/>
          <p:nvPr>
            <p:ph type="body" idx="1"/>
          </p:nvPr>
        </p:nvSpPr>
        <p:spPr bwMode="auto">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a:defRPr/>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userDrawn="1">
  <p:cSld name="BIG_NUMBER">
    <p:spTree>
      <p:nvGrpSpPr>
        <p:cNvPr id="1" name=""/>
        <p:cNvGrpSpPr/>
        <p:nvPr/>
      </p:nvGrpSpPr>
      <p:grpSpPr bwMode="auto">
        <a:xfrm>
          <a:off x="0" y="0"/>
          <a:ext cx="0" cy="0"/>
          <a:chOff x="0" y="0"/>
          <a:chExt cx="0" cy="0"/>
        </a:xfrm>
      </p:grpSpPr>
      <p:sp>
        <p:nvSpPr>
          <p:cNvPr id="116" name="Google Shape;116;p35"/>
          <p:cNvSpPr txBox="1"/>
          <p:nvPr>
            <p:ph type="title" hasCustomPrompt="1"/>
          </p:nvPr>
        </p:nvSpPr>
        <p:spPr bwMode="auto">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a:defRPr/>
            </a:pPr>
            <a:r>
              <a:rPr/>
              <a:t>xx%</a:t>
            </a:r>
            <a:endParaRPr/>
          </a:p>
        </p:txBody>
      </p:sp>
      <p:sp>
        <p:nvSpPr>
          <p:cNvPr id="117" name="Google Shape;117;p35"/>
          <p:cNvSpPr txBox="1"/>
          <p:nvPr>
            <p:ph type="body" idx="1"/>
          </p:nvPr>
        </p:nvSpPr>
        <p:spPr bwMode="auto">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a:defRPr/>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p:cNvGrpSpPr/>
        <p:nvPr/>
      </p:nvGrpSpPr>
      <p:grpSpPr bwMode="auto">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
    <p:spTree>
      <p:nvGrpSpPr>
        <p:cNvPr id="1" name=""/>
        <p:cNvGrpSpPr/>
        <p:nvPr/>
      </p:nvGrpSpPr>
      <p:grpSpPr bwMode="auto">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 Horizontal" preserve="0" showMasterPhAnim="0" type="tx" userDrawn="1">
  <p:cSld name="TITLE_AND_BODY">
    <p:spTree>
      <p:nvGrpSpPr>
        <p:cNvPr id="1" name=""/>
        <p:cNvGrpSpPr/>
        <p:nvPr/>
      </p:nvGrpSpPr>
      <p:grpSpPr bwMode="auto">
        <a:xfrm>
          <a:off x="0" y="0"/>
          <a:ext cx="0" cy="0"/>
          <a:chOff x="0" y="0"/>
          <a:chExt cx="0" cy="0"/>
        </a:xfrm>
      </p:grpSpPr>
      <p:sp>
        <p:nvSpPr>
          <p:cNvPr id="128" name="Google Shape;128;p39"/>
          <p:cNvSpPr/>
          <p:nvPr>
            <p:ph type="pic" idx="2"/>
          </p:nvPr>
        </p:nvSpPr>
        <p:spPr bwMode="auto">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29" name="Google Shape;129;p39"/>
          <p:cNvSpPr txBox="1"/>
          <p:nvPr>
            <p:ph type="title"/>
          </p:nvPr>
        </p:nvSpPr>
        <p:spPr bwMode="auto">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30" name="Google Shape;130;p39"/>
          <p:cNvSpPr txBox="1"/>
          <p:nvPr>
            <p:ph type="body" idx="1"/>
          </p:nvPr>
        </p:nvSpPr>
        <p:spPr bwMode="auto">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31" name="Google Shape;131;p39"/>
          <p:cNvSpPr txBox="1"/>
          <p:nvPr>
            <p:ph type="sldNum" idx="12"/>
          </p:nvPr>
        </p:nvSpPr>
        <p:spPr bwMode="auto">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Center" preserve="0" showMasterPhAnim="0" userDrawn="1">
  <p:cSld name="Title - Center">
    <p:spTree>
      <p:nvGrpSpPr>
        <p:cNvPr id="1" name=""/>
        <p:cNvGrpSpPr/>
        <p:nvPr/>
      </p:nvGrpSpPr>
      <p:grpSpPr bwMode="auto">
        <a:xfrm>
          <a:off x="0" y="0"/>
          <a:ext cx="0" cy="0"/>
          <a:chOff x="0" y="0"/>
          <a:chExt cx="0" cy="0"/>
        </a:xfrm>
      </p:grpSpPr>
      <p:sp>
        <p:nvSpPr>
          <p:cNvPr id="133" name="Google Shape;133;p40"/>
          <p:cNvSpPr txBox="1"/>
          <p:nvPr>
            <p:ph type="title"/>
          </p:nvPr>
        </p:nvSpPr>
        <p:spPr bwMode="auto">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34" name="Google Shape;134;p40"/>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 Vertical" preserve="0" showMasterPhAnim="0" userDrawn="1">
  <p:cSld name="Photo - Vertical">
    <p:spTree>
      <p:nvGrpSpPr>
        <p:cNvPr id="1" name=""/>
        <p:cNvGrpSpPr/>
        <p:nvPr/>
      </p:nvGrpSpPr>
      <p:grpSpPr bwMode="auto">
        <a:xfrm>
          <a:off x="0" y="0"/>
          <a:ext cx="0" cy="0"/>
          <a:chOff x="0" y="0"/>
          <a:chExt cx="0" cy="0"/>
        </a:xfrm>
      </p:grpSpPr>
      <p:sp>
        <p:nvSpPr>
          <p:cNvPr id="136" name="Google Shape;136;p41"/>
          <p:cNvSpPr/>
          <p:nvPr>
            <p:ph type="pic" idx="2"/>
          </p:nvPr>
        </p:nvSpPr>
        <p:spPr bwMode="auto">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37" name="Google Shape;137;p41"/>
          <p:cNvSpPr txBox="1"/>
          <p:nvPr>
            <p:ph type="title"/>
          </p:nvPr>
        </p:nvSpPr>
        <p:spPr bwMode="auto">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38" name="Google Shape;138;p41"/>
          <p:cNvSpPr txBox="1"/>
          <p:nvPr>
            <p:ph type="body" idx="1"/>
          </p:nvPr>
        </p:nvSpPr>
        <p:spPr bwMode="auto">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39" name="Google Shape;139;p41"/>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Top" preserve="0" showMasterPhAnim="0" userDrawn="1">
  <p:cSld name="Title - Top">
    <p:spTree>
      <p:nvGrpSpPr>
        <p:cNvPr id="1" name=""/>
        <p:cNvGrpSpPr/>
        <p:nvPr/>
      </p:nvGrpSpPr>
      <p:grpSpPr bwMode="auto">
        <a:xfrm>
          <a:off x="0" y="0"/>
          <a:ext cx="0" cy="0"/>
          <a:chOff x="0" y="0"/>
          <a:chExt cx="0" cy="0"/>
        </a:xfrm>
      </p:grpSpPr>
      <p:sp>
        <p:nvSpPr>
          <p:cNvPr id="141" name="Google Shape;141;p42"/>
          <p:cNvSpPr txBox="1"/>
          <p:nvPr>
            <p:ph type="title"/>
          </p:nvPr>
        </p:nvSpPr>
        <p:spPr bwMode="auto">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42" name="Google Shape;142;p42"/>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
    <p:spTree>
      <p:nvGrpSpPr>
        <p:cNvPr id="1" name=""/>
        <p:cNvGrpSpPr/>
        <p:nvPr/>
      </p:nvGrpSpPr>
      <p:grpSpPr bwMode="auto">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
    <p:spTree>
      <p:nvGrpSpPr>
        <p:cNvPr id="1" name=""/>
        <p:cNvGrpSpPr/>
        <p:nvPr/>
      </p:nvGrpSpPr>
      <p:grpSpPr bwMode="auto">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type="tx" userDrawn="1">
  <p:cSld name="TITLE_AND_BODY">
    <p:spTree>
      <p:nvGrpSpPr>
        <p:cNvPr id="1" name=""/>
        <p:cNvGrpSpPr/>
        <p:nvPr/>
      </p:nvGrpSpPr>
      <p:grpSpPr bwMode="auto">
        <a:xfrm>
          <a:off x="0" y="0"/>
          <a:ext cx="0" cy="0"/>
          <a:chOff x="0" y="0"/>
          <a:chExt cx="0" cy="0"/>
        </a:xfrm>
      </p:grpSpPr>
      <p:sp>
        <p:nvSpPr>
          <p:cNvPr id="61" name="Google Shape;61;p16"/>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62" name="Google Shape;62;p16"/>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ullets" preserve="0" showMasterPhAnim="0" userDrawn="1">
  <p:cSld name="Bullets">
    <p:spTree>
      <p:nvGrpSpPr>
        <p:cNvPr id="1" name=""/>
        <p:cNvGrpSpPr/>
        <p:nvPr/>
      </p:nvGrpSpPr>
      <p:grpSpPr bwMode="auto">
        <a:xfrm>
          <a:off x="0" y="0"/>
          <a:ext cx="0" cy="0"/>
          <a:chOff x="0" y="0"/>
          <a:chExt cx="0" cy="0"/>
        </a:xfrm>
      </p:grpSpPr>
      <p:sp>
        <p:nvSpPr>
          <p:cNvPr id="153" name="Google Shape;153;p45"/>
          <p:cNvSpPr txBox="1"/>
          <p:nvPr>
            <p:ph type="body" idx="1"/>
          </p:nvPr>
        </p:nvSpPr>
        <p:spPr bwMode="auto">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4" name="Google Shape;154;p45"/>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 3 Up" preserve="0" showMasterPhAnim="0" userDrawn="1">
  <p:cSld name="Photo - 3 Up">
    <p:spTree>
      <p:nvGrpSpPr>
        <p:cNvPr id="1" name=""/>
        <p:cNvGrpSpPr/>
        <p:nvPr/>
      </p:nvGrpSpPr>
      <p:grpSpPr bwMode="auto">
        <a:xfrm>
          <a:off x="0" y="0"/>
          <a:ext cx="0" cy="0"/>
          <a:chOff x="0" y="0"/>
          <a:chExt cx="0" cy="0"/>
        </a:xfrm>
      </p:grpSpPr>
      <p:sp>
        <p:nvSpPr>
          <p:cNvPr id="156" name="Google Shape;156;p46"/>
          <p:cNvSpPr/>
          <p:nvPr>
            <p:ph type="pic" idx="2"/>
          </p:nvPr>
        </p:nvSpPr>
        <p:spPr bwMode="auto">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7" name="Google Shape;157;p46"/>
          <p:cNvSpPr/>
          <p:nvPr>
            <p:ph type="pic" idx="3"/>
          </p:nvPr>
        </p:nvSpPr>
        <p:spPr bwMode="auto">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8" name="Google Shape;158;p46"/>
          <p:cNvSpPr/>
          <p:nvPr>
            <p:ph type="pic" idx="4"/>
          </p:nvPr>
        </p:nvSpPr>
        <p:spPr bwMode="auto">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9" name="Google Shape;159;p46"/>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Quote" preserve="0" showMasterPhAnim="0" userDrawn="1">
  <p:cSld name="Quote">
    <p:spTree>
      <p:nvGrpSpPr>
        <p:cNvPr id="1" name=""/>
        <p:cNvGrpSpPr/>
        <p:nvPr/>
      </p:nvGrpSpPr>
      <p:grpSpPr bwMode="auto">
        <a:xfrm>
          <a:off x="0" y="0"/>
          <a:ext cx="0" cy="0"/>
          <a:chOff x="0" y="0"/>
          <a:chExt cx="0" cy="0"/>
        </a:xfrm>
      </p:grpSpPr>
      <p:sp>
        <p:nvSpPr>
          <p:cNvPr id="161" name="Google Shape;161;p47"/>
          <p:cNvSpPr txBox="1"/>
          <p:nvPr>
            <p:ph type="body" idx="1"/>
          </p:nvPr>
        </p:nvSpPr>
        <p:spPr bwMode="auto">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62" name="Google Shape;162;p47"/>
          <p:cNvSpPr txBox="1"/>
          <p:nvPr>
            <p:ph type="body" idx="2"/>
          </p:nvPr>
        </p:nvSpPr>
        <p:spPr bwMode="auto">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63" name="Google Shape;163;p47"/>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preserve="0" showMasterPhAnim="0" userDrawn="1">
  <p:cSld name="Photo">
    <p:spTree>
      <p:nvGrpSpPr>
        <p:cNvPr id="1" name=""/>
        <p:cNvGrpSpPr/>
        <p:nvPr/>
      </p:nvGrpSpPr>
      <p:grpSpPr bwMode="auto">
        <a:xfrm>
          <a:off x="0" y="0"/>
          <a:ext cx="0" cy="0"/>
          <a:chOff x="0" y="0"/>
          <a:chExt cx="0" cy="0"/>
        </a:xfrm>
      </p:grpSpPr>
      <p:sp>
        <p:nvSpPr>
          <p:cNvPr id="165" name="Google Shape;165;p48"/>
          <p:cNvSpPr/>
          <p:nvPr>
            <p:ph type="pic" idx="2"/>
          </p:nvPr>
        </p:nvSpPr>
        <p:spPr bwMode="auto">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66" name="Google Shape;166;p48"/>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userDrawn="1">
  <p:cSld name="Blank">
    <p:spTree>
      <p:nvGrpSpPr>
        <p:cNvPr id="1" name=""/>
        <p:cNvGrpSpPr/>
        <p:nvPr/>
      </p:nvGrpSpPr>
      <p:grpSpPr bwMode="auto">
        <a:xfrm>
          <a:off x="0" y="0"/>
          <a:ext cx="0" cy="0"/>
          <a:chOff x="0" y="0"/>
          <a:chExt cx="0" cy="0"/>
        </a:xfrm>
      </p:grpSpPr>
      <p:sp>
        <p:nvSpPr>
          <p:cNvPr id="168" name="Google Shape;168;p49"/>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_AND_BODY_1" preserve="0" showMasterPhAnim="0" userDrawn="1">
  <p:cSld name="TITLE_AND_BODY_1">
    <p:spTree>
      <p:nvGrpSpPr>
        <p:cNvPr id="1" name=""/>
        <p:cNvGrpSpPr/>
        <p:nvPr/>
      </p:nvGrpSpPr>
      <p:grpSpPr bwMode="auto">
        <a:xfrm>
          <a:off x="0" y="0"/>
          <a:ext cx="0" cy="0"/>
          <a:chOff x="0" y="0"/>
          <a:chExt cx="0" cy="0"/>
        </a:xfrm>
      </p:grpSpPr>
      <p:sp>
        <p:nvSpPr>
          <p:cNvPr id="170" name="Google Shape;170;p50"/>
          <p:cNvSpPr txBox="1"/>
          <p:nvPr>
            <p:ph type="title"/>
          </p:nvPr>
        </p:nvSpPr>
        <p:spPr bwMode="auto">
          <a:xfrm>
            <a:off x="264945" y="870271"/>
            <a:ext cx="7242600" cy="1119900"/>
          </a:xfrm>
          <a:prstGeom prst="rect">
            <a:avLst/>
          </a:prstGeom>
        </p:spPr>
        <p:txBody>
          <a:bodyPr spcFirstLastPara="1" wrap="square" lIns="34275" tIns="34275" rIns="34275" bIns="34275" anchor="ctr" anchorCtr="0">
            <a:noAutofit/>
          </a:bodyPr>
          <a:lstStyle>
            <a:lvl1pPr lvl="0">
              <a:spcBef>
                <a:spcPts val="0"/>
              </a:spcBef>
              <a:spcAft>
                <a:spcPts val="0"/>
              </a:spcAft>
              <a:buSzPts val="500"/>
              <a:buNone/>
              <a:defRPr/>
            </a:lvl1pPr>
            <a:lvl2pPr lvl="1">
              <a:spcBef>
                <a:spcPts val="0"/>
              </a:spcBef>
              <a:spcAft>
                <a:spcPts val="0"/>
              </a:spcAft>
              <a:buSzPts val="500"/>
              <a:buNone/>
              <a:defRPr/>
            </a:lvl2pPr>
            <a:lvl3pPr lvl="2">
              <a:spcBef>
                <a:spcPts val="0"/>
              </a:spcBef>
              <a:spcAft>
                <a:spcPts val="0"/>
              </a:spcAft>
              <a:buSzPts val="500"/>
              <a:buNone/>
              <a:defRPr/>
            </a:lvl3pPr>
            <a:lvl4pPr lvl="3">
              <a:spcBef>
                <a:spcPts val="0"/>
              </a:spcBef>
              <a:spcAft>
                <a:spcPts val="0"/>
              </a:spcAft>
              <a:buSzPts val="500"/>
              <a:buNone/>
              <a:defRPr/>
            </a:lvl4pPr>
            <a:lvl5pPr lvl="4">
              <a:spcBef>
                <a:spcPts val="0"/>
              </a:spcBef>
              <a:spcAft>
                <a:spcPts val="0"/>
              </a:spcAft>
              <a:buSzPts val="500"/>
              <a:buNone/>
              <a:defRPr/>
            </a:lvl5pPr>
            <a:lvl6pPr lvl="5">
              <a:spcBef>
                <a:spcPts val="0"/>
              </a:spcBef>
              <a:spcAft>
                <a:spcPts val="0"/>
              </a:spcAft>
              <a:buSzPts val="500"/>
              <a:buNone/>
              <a:defRPr/>
            </a:lvl6pPr>
            <a:lvl7pPr lvl="6">
              <a:spcBef>
                <a:spcPts val="0"/>
              </a:spcBef>
              <a:spcAft>
                <a:spcPts val="0"/>
              </a:spcAft>
              <a:buSzPts val="500"/>
              <a:buNone/>
              <a:defRPr/>
            </a:lvl7pPr>
            <a:lvl8pPr lvl="7">
              <a:spcBef>
                <a:spcPts val="0"/>
              </a:spcBef>
              <a:spcAft>
                <a:spcPts val="0"/>
              </a:spcAft>
              <a:buSzPts val="500"/>
              <a:buNone/>
              <a:defRPr/>
            </a:lvl8pPr>
            <a:lvl9pPr lvl="8">
              <a:spcBef>
                <a:spcPts val="0"/>
              </a:spcBef>
              <a:spcAft>
                <a:spcPts val="0"/>
              </a:spcAft>
              <a:buSzPts val="500"/>
              <a:buNone/>
              <a:defRPr/>
            </a:lvl9pPr>
          </a:lstStyle>
          <a:p>
            <a:pPr>
              <a:defRPr/>
            </a:pPr>
            <a:endParaRPr/>
          </a:p>
        </p:txBody>
      </p:sp>
      <p:sp>
        <p:nvSpPr>
          <p:cNvPr id="171" name="Google Shape;171;p50"/>
          <p:cNvSpPr txBox="1"/>
          <p:nvPr>
            <p:ph type="body" idx="1"/>
          </p:nvPr>
        </p:nvSpPr>
        <p:spPr bwMode="auto">
          <a:xfrm>
            <a:off x="264945" y="2253729"/>
            <a:ext cx="7242600" cy="6239700"/>
          </a:xfrm>
          <a:prstGeom prst="rect">
            <a:avLst/>
          </a:prstGeom>
        </p:spPr>
        <p:txBody>
          <a:bodyPr spcFirstLastPara="1" wrap="square" lIns="34275" tIns="34275" rIns="34275" bIns="34275" anchor="ctr" anchorCtr="0">
            <a:noAutofit/>
          </a:bodyPr>
          <a:lstStyle>
            <a:lvl1pPr marL="457200" lvl="0" indent="-317500">
              <a:spcBef>
                <a:spcPts val="2200"/>
              </a:spcBef>
              <a:spcAft>
                <a:spcPts val="0"/>
              </a:spcAft>
              <a:buSzPts val="1400"/>
              <a:buChar char="•"/>
              <a:defRPr/>
            </a:lvl1pPr>
            <a:lvl2pPr marL="914400" lvl="1" indent="-317500">
              <a:spcBef>
                <a:spcPts val="2200"/>
              </a:spcBef>
              <a:spcAft>
                <a:spcPts val="0"/>
              </a:spcAft>
              <a:buSzPts val="1400"/>
              <a:buChar char="•"/>
              <a:defRPr/>
            </a:lvl2pPr>
            <a:lvl3pPr marL="1371600" lvl="2" indent="-317500">
              <a:spcBef>
                <a:spcPts val="2200"/>
              </a:spcBef>
              <a:spcAft>
                <a:spcPts val="0"/>
              </a:spcAft>
              <a:buSzPts val="1400"/>
              <a:buChar char="•"/>
              <a:defRPr/>
            </a:lvl3pPr>
            <a:lvl4pPr marL="1828800" lvl="3" indent="-317500">
              <a:spcBef>
                <a:spcPts val="2200"/>
              </a:spcBef>
              <a:spcAft>
                <a:spcPts val="0"/>
              </a:spcAft>
              <a:buSzPts val="1400"/>
              <a:buChar char="•"/>
              <a:defRPr/>
            </a:lvl4pPr>
            <a:lvl5pPr marL="2286000" lvl="4" indent="-317500">
              <a:spcBef>
                <a:spcPts val="2200"/>
              </a:spcBef>
              <a:spcAft>
                <a:spcPts val="0"/>
              </a:spcAft>
              <a:buSzPts val="1400"/>
              <a:buChar char="•"/>
              <a:defRPr/>
            </a:lvl5pPr>
            <a:lvl6pPr marL="2743200" lvl="5" indent="-317500">
              <a:spcBef>
                <a:spcPts val="2200"/>
              </a:spcBef>
              <a:spcAft>
                <a:spcPts val="0"/>
              </a:spcAft>
              <a:buSzPts val="1400"/>
              <a:buChar char="•"/>
              <a:defRPr/>
            </a:lvl6pPr>
            <a:lvl7pPr marL="3200400" lvl="6" indent="-317500">
              <a:spcBef>
                <a:spcPts val="2200"/>
              </a:spcBef>
              <a:spcAft>
                <a:spcPts val="0"/>
              </a:spcAft>
              <a:buSzPts val="1400"/>
              <a:buChar char="•"/>
              <a:defRPr/>
            </a:lvl7pPr>
            <a:lvl8pPr marL="3657600" lvl="7" indent="-317500">
              <a:spcBef>
                <a:spcPts val="2200"/>
              </a:spcBef>
              <a:spcAft>
                <a:spcPts val="0"/>
              </a:spcAft>
              <a:buSzPts val="1400"/>
              <a:buChar char="•"/>
              <a:defRPr/>
            </a:lvl8pPr>
            <a:lvl9pPr marL="4114800" lvl="8" indent="-317500">
              <a:spcBef>
                <a:spcPts val="2200"/>
              </a:spcBef>
              <a:spcAft>
                <a:spcPts val="0"/>
              </a:spcAft>
              <a:buSzPts val="1400"/>
              <a:buChar char="•"/>
              <a:defRPr/>
            </a:lvl9pPr>
          </a:lstStyle>
          <a:p>
            <a:pPr>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type="twoColTx" userDrawn="1">
  <p:cSld name="TITLE_AND_TWO_COLUMNS">
    <p:spTree>
      <p:nvGrpSpPr>
        <p:cNvPr id="1" name=""/>
        <p:cNvGrpSpPr/>
        <p:nvPr/>
      </p:nvGrpSpPr>
      <p:grpSpPr bwMode="auto">
        <a:xfrm>
          <a:off x="0" y="0"/>
          <a:ext cx="0" cy="0"/>
          <a:chOff x="0" y="0"/>
          <a:chExt cx="0" cy="0"/>
        </a:xfrm>
      </p:grpSpPr>
      <p:sp>
        <p:nvSpPr>
          <p:cNvPr id="64" name="Google Shape;64;p17"/>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65" name="Google Shape;65;p17"/>
          <p:cNvSpPr txBox="1"/>
          <p:nvPr>
            <p:ph type="body" idx="1"/>
          </p:nvPr>
        </p:nvSpPr>
        <p:spPr bwMode="auto">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
        <p:nvSpPr>
          <p:cNvPr id="66" name="Google Shape;66;p17"/>
          <p:cNvSpPr txBox="1"/>
          <p:nvPr>
            <p:ph type="body" idx="2"/>
          </p:nvPr>
        </p:nvSpPr>
        <p:spPr bwMode="auto">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p:cNvGrpSpPr/>
        <p:nvPr/>
      </p:nvGrpSpPr>
      <p:grpSpPr bwMode="auto">
        <a:xfrm>
          <a:off x="0" y="0"/>
          <a:ext cx="0" cy="0"/>
          <a:chOff x="0" y="0"/>
          <a:chExt cx="0" cy="0"/>
        </a:xfrm>
      </p:grpSpPr>
      <p:sp>
        <p:nvSpPr>
          <p:cNvPr id="68" name="Google Shape;68;p18"/>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userDrawn="1">
  <p:cSld name="ONE_COLUMN_TEXT">
    <p:spTree>
      <p:nvGrpSpPr>
        <p:cNvPr id="1" name=""/>
        <p:cNvGrpSpPr/>
        <p:nvPr/>
      </p:nvGrpSpPr>
      <p:grpSpPr bwMode="auto">
        <a:xfrm>
          <a:off x="0" y="0"/>
          <a:ext cx="0" cy="0"/>
          <a:chOff x="0" y="0"/>
          <a:chExt cx="0" cy="0"/>
        </a:xfrm>
      </p:grpSpPr>
      <p:sp>
        <p:nvSpPr>
          <p:cNvPr id="70" name="Google Shape;70;p19"/>
          <p:cNvSpPr txBox="1"/>
          <p:nvPr>
            <p:ph type="title"/>
          </p:nvPr>
        </p:nvSpPr>
        <p:spPr bwMode="auto">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a:defRPr/>
            </a:pPr>
            <a:endParaRPr/>
          </a:p>
        </p:txBody>
      </p:sp>
      <p:sp>
        <p:nvSpPr>
          <p:cNvPr id="71" name="Google Shape;71;p19"/>
          <p:cNvSpPr txBox="1"/>
          <p:nvPr>
            <p:ph type="body" idx="1"/>
          </p:nvPr>
        </p:nvSpPr>
        <p:spPr bwMode="auto">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userDrawn="1">
  <p:cSld name="MAIN_POINT">
    <p:spTree>
      <p:nvGrpSpPr>
        <p:cNvPr id="1" name=""/>
        <p:cNvGrpSpPr/>
        <p:nvPr/>
      </p:nvGrpSpPr>
      <p:grpSpPr bwMode="auto">
        <a:xfrm>
          <a:off x="0" y="0"/>
          <a:ext cx="0" cy="0"/>
          <a:chOff x="0" y="0"/>
          <a:chExt cx="0" cy="0"/>
        </a:xfrm>
      </p:grpSpPr>
      <p:sp>
        <p:nvSpPr>
          <p:cNvPr id="73" name="Google Shape;73;p20"/>
          <p:cNvSpPr txBox="1"/>
          <p:nvPr>
            <p:ph type="title"/>
          </p:nvPr>
        </p:nvSpPr>
        <p:spPr bwMode="auto">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userDrawn="1">
  <p:cSld name="SECTION_TITLE_AND_DESCRIPTION">
    <p:spTree>
      <p:nvGrpSpPr>
        <p:cNvPr id="1" name=""/>
        <p:cNvGrpSpPr/>
        <p:nvPr/>
      </p:nvGrpSpPr>
      <p:grpSpPr bwMode="auto">
        <a:xfrm>
          <a:off x="0" y="0"/>
          <a:ext cx="0" cy="0"/>
          <a:chOff x="0" y="0"/>
          <a:chExt cx="0" cy="0"/>
        </a:xfrm>
      </p:grpSpPr>
      <p:sp>
        <p:nvSpPr>
          <p:cNvPr id="75" name="Google Shape;75;p21"/>
          <p:cNvSpPr/>
          <p:nvPr/>
        </p:nvSpPr>
        <p:spPr bwMode="auto">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6" name="Google Shape;76;p21"/>
          <p:cNvSpPr txBox="1"/>
          <p:nvPr>
            <p:ph type="title"/>
          </p:nvPr>
        </p:nvSpPr>
        <p:spPr bwMode="auto">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defRPr/>
            </a:pPr>
            <a:endParaRPr/>
          </a:p>
        </p:txBody>
      </p:sp>
      <p:sp>
        <p:nvSpPr>
          <p:cNvPr id="77" name="Google Shape;77;p21"/>
          <p:cNvSpPr txBox="1"/>
          <p:nvPr>
            <p:ph type="subTitle" idx="1"/>
          </p:nvPr>
        </p:nvSpPr>
        <p:spPr bwMode="auto">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a:defRPr/>
            </a:pPr>
            <a:endParaRPr/>
          </a:p>
        </p:txBody>
      </p:sp>
      <p:sp>
        <p:nvSpPr>
          <p:cNvPr id="78" name="Google Shape;78;p21"/>
          <p:cNvSpPr txBox="1"/>
          <p:nvPr>
            <p:ph type="body" idx="2"/>
          </p:nvPr>
        </p:nvSpPr>
        <p:spPr bwMode="auto">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userDrawn="1">
  <p:cSld name="CAPTION_ONLY">
    <p:spTree>
      <p:nvGrpSpPr>
        <p:cNvPr id="1" name=""/>
        <p:cNvGrpSpPr/>
        <p:nvPr/>
      </p:nvGrpSpPr>
      <p:grpSpPr bwMode="auto">
        <a:xfrm>
          <a:off x="0" y="0"/>
          <a:ext cx="0" cy="0"/>
          <a:chOff x="0" y="0"/>
          <a:chExt cx="0" cy="0"/>
        </a:xfrm>
      </p:grpSpPr>
      <p:sp>
        <p:nvSpPr>
          <p:cNvPr id="80" name="Google Shape;80;p22"/>
          <p:cNvSpPr txBox="1"/>
          <p:nvPr>
            <p:ph type="body" idx="1"/>
          </p:nvPr>
        </p:nvSpPr>
        <p:spPr bwMode="auto">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_rels/slideMaster3.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lt1"/>
        </a:solidFill>
      </p:bgPr>
    </p:bg>
    <p:spTree>
      <p:nvGrpSpPr>
        <p:cNvPr id="1" name=""/>
        <p:cNvGrpSpPr/>
        <p:nvPr/>
      </p:nvGrpSpPr>
      <p:grpSpPr bwMode="auto">
        <a:xfrm>
          <a:off x="0" y="0"/>
          <a:ext cx="0" cy="0"/>
          <a:chOff x="0" y="0"/>
          <a:chExt cx="0" cy="0"/>
        </a:xfrm>
      </p:grpSpPr>
      <p:sp>
        <p:nvSpPr>
          <p:cNvPr id="51" name="Google Shape;51;p13"/>
          <p:cNvSpPr txBox="1"/>
          <p:nvPr>
            <p:ph type="title"/>
          </p:nvPr>
        </p:nvSpPr>
        <p:spPr bwMode="auto">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pen Sans"/>
              <a:buNone/>
              <a:defRPr sz="2800">
                <a:solidFill>
                  <a:schemeClr val="dk1"/>
                </a:solidFill>
                <a:latin typeface="Open Sans"/>
                <a:ea typeface="Open Sans"/>
                <a:cs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pPr>
              <a:defRPr/>
            </a:pPr>
            <a:endParaRPr/>
          </a:p>
        </p:txBody>
      </p:sp>
      <p:sp>
        <p:nvSpPr>
          <p:cNvPr id="52" name="Google Shape;52;p13"/>
          <p:cNvSpPr txBox="1"/>
          <p:nvPr>
            <p:ph type="body" idx="1"/>
          </p:nvPr>
        </p:nvSpPr>
        <p:spPr bwMode="auto">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a:lnSpc>
                <a:spcPct val="114999"/>
              </a:lnSpc>
              <a:spcBef>
                <a:spcPts val="0"/>
              </a:spcBef>
              <a:spcAft>
                <a:spcPts val="0"/>
              </a:spcAft>
              <a:buClr>
                <a:schemeClr val="dk2"/>
              </a:buClr>
              <a:buSzPts val="1800"/>
              <a:buFont typeface="Open Sans"/>
              <a:buChar char="●"/>
              <a:defRPr sz="1800">
                <a:solidFill>
                  <a:schemeClr val="dk2"/>
                </a:solidFill>
                <a:latin typeface="Open Sans"/>
                <a:ea typeface="Open Sans"/>
                <a:cs typeface="Open Sans"/>
              </a:defRPr>
            </a:lvl1pPr>
            <a:lvl2pPr marL="914400" lvl="1"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2pPr>
            <a:lvl3pPr marL="1371600" lvl="2"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3pPr>
            <a:lvl4pPr marL="1828800" lvl="3"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4pPr>
            <a:lvl5pPr marL="2286000" lvl="4"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5pPr>
            <a:lvl6pPr marL="2743200" lvl="5"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6pPr>
            <a:lvl7pPr marL="3200400" lvl="6"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7pPr>
            <a:lvl8pPr marL="3657600" lvl="7"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8pPr>
            <a:lvl9pPr marL="4114800" lvl="8" indent="-317500">
              <a:lnSpc>
                <a:spcPct val="114999"/>
              </a:lnSpc>
              <a:spcBef>
                <a:spcPts val="1600"/>
              </a:spcBef>
              <a:spcAft>
                <a:spcPts val="1600"/>
              </a:spcAft>
              <a:buClr>
                <a:schemeClr val="dk2"/>
              </a:buClr>
              <a:buSzPts val="1400"/>
              <a:buFont typeface="Open Sans"/>
              <a:buChar char="■"/>
              <a:defRPr>
                <a:solidFill>
                  <a:schemeClr val="dk2"/>
                </a:solidFill>
                <a:latin typeface="Open Sans"/>
                <a:ea typeface="Open Sans"/>
                <a:cs typeface="Open Sans"/>
              </a:defRPr>
            </a:lvl9pPr>
          </a:lstStyle>
          <a:p>
            <a:pPr>
              <a:defRPr/>
            </a:pPr>
            <a:endParaRPr/>
          </a:p>
        </p:txBody>
      </p:sp>
      <p:sp>
        <p:nvSpPr>
          <p:cNvPr id="53" name="Google Shape;53;p13"/>
          <p:cNvSpPr/>
          <p:nvPr/>
        </p:nvSpPr>
        <p:spPr bwMode="auto">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FFFFFF"/>
              </a:solidFill>
              <a:latin typeface="Helvetica Neue"/>
              <a:ea typeface="Helvetica Neue"/>
              <a:cs typeface="Helvetica Neue"/>
            </a:endParaRPr>
          </a:p>
        </p:txBody>
      </p:sp>
      <p:pic>
        <p:nvPicPr>
          <p:cNvPr id="54" name="Google Shape;54;p13"/>
          <p:cNvPicPr/>
          <p:nvPr/>
        </p:nvPicPr>
        <p:blipFill>
          <a:blip r:embed="rId13">
            <a:alphaModFix/>
          </a:blip>
          <a:stretch/>
        </p:blipFill>
        <p:spPr bwMode="auto">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lt1"/>
        </a:solidFill>
      </p:bgPr>
    </p:bg>
    <p:spTree>
      <p:nvGrpSpPr>
        <p:cNvPr id="1" name=""/>
        <p:cNvGrpSpPr/>
        <p:nvPr/>
      </p:nvGrpSpPr>
      <p:grpSpPr bwMode="auto">
        <a:xfrm>
          <a:off x="0" y="0"/>
          <a:ext cx="0" cy="0"/>
          <a:chOff x="0" y="0"/>
          <a:chExt cx="0" cy="0"/>
        </a:xfrm>
      </p:grpSpPr>
      <p:sp>
        <p:nvSpPr>
          <p:cNvPr id="86" name="Google Shape;86;p25"/>
          <p:cNvSpPr txBox="1"/>
          <p:nvPr>
            <p:ph type="title"/>
          </p:nvPr>
        </p:nvSpPr>
        <p:spPr bwMode="auto">
          <a:xfrm>
            <a:off x="264945" y="870271"/>
            <a:ext cx="7242600" cy="11199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2E3D49"/>
              </a:buClr>
              <a:buSzPts val="4000"/>
              <a:buFont typeface="Open Sans"/>
              <a:buNone/>
              <a:defRPr sz="4000">
                <a:solidFill>
                  <a:srgbClr val="2E3D49"/>
                </a:solidFill>
                <a:latin typeface="Open Sans"/>
                <a:ea typeface="Open Sans"/>
                <a:cs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pPr>
              <a:defRPr/>
            </a:pPr>
            <a:endParaRPr/>
          </a:p>
        </p:txBody>
      </p:sp>
      <p:sp>
        <p:nvSpPr>
          <p:cNvPr id="87" name="Google Shape;87;p25"/>
          <p:cNvSpPr txBox="1"/>
          <p:nvPr>
            <p:ph type="body" idx="1"/>
          </p:nvPr>
        </p:nvSpPr>
        <p:spPr bwMode="auto">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a:lnSpc>
                <a:spcPct val="114999"/>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defRPr>
            </a:lvl1pPr>
            <a:lvl2pPr marL="914400" lvl="1"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2pPr>
            <a:lvl3pPr marL="1371600" lvl="2"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3pPr>
            <a:lvl4pPr marL="1828800" lvl="3"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4pPr>
            <a:lvl5pPr marL="2286000" lvl="4"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5pPr>
            <a:lvl6pPr marL="2743200" lvl="5"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6pPr>
            <a:lvl7pPr marL="3200400" lvl="6"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7pPr>
            <a:lvl8pPr marL="3657600" lvl="7"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8pPr>
            <a:lvl9pPr marL="4114800" lvl="8" indent="-317500">
              <a:lnSpc>
                <a:spcPct val="114999"/>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defRPr>
            </a:lvl9pPr>
          </a:lstStyle>
          <a:p>
            <a:pPr>
              <a:defRPr/>
            </a:pPr>
            <a:endParaRPr/>
          </a:p>
        </p:txBody>
      </p:sp>
      <p:sp>
        <p:nvSpPr>
          <p:cNvPr id="88" name="Google Shape;88;p25"/>
          <p:cNvSpPr/>
          <p:nvPr/>
        </p:nvSpPr>
        <p:spPr bwMode="auto">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FFFFFF"/>
              </a:solidFill>
              <a:latin typeface="Helvetica Neue"/>
              <a:ea typeface="Helvetica Neue"/>
              <a:cs typeface="Helvetica Neue"/>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120" name="Google Shape;120;p37"/>
          <p:cNvSpPr txBox="1"/>
          <p:nvPr>
            <p:ph type="title"/>
          </p:nvPr>
        </p:nvSpPr>
        <p:spPr bwMode="auto">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21" name="Google Shape;121;p37"/>
          <p:cNvSpPr txBox="1"/>
          <p:nvPr>
            <p:ph type="body" idx="1"/>
          </p:nvPr>
        </p:nvSpPr>
        <p:spPr bwMode="auto">
          <a:xfrm>
            <a:off x="1398501" y="2684858"/>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22" name="Google Shape;122;p37"/>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sz="500">
              <a:latin typeface="Arial"/>
              <a:ea typeface="Arial"/>
              <a:cs typeface="Arial"/>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drive.google.com/file/d/14SgnE_0wNpuPdF5ss94GGqIBfcxLnpIF/view"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jp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jp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jp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jp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jp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jp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drive.google.com/file/d/14SgnE_0wNpuPdF5ss94GGqIBfcxLnpIF/view" TargetMode="External"/><Relationship Id="rId3" Type="http://schemas.openxmlformats.org/officeDocument/2006/relationships/hyperlink" Target="https://drive.google.com/file/d/1YdBZPpaIQvnD9NbgkeLMb5PeFtnhGGRP/view?usp=sharing" TargetMode="Externa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jp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jp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jp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176" name="Google Shape;176;p51"/>
          <p:cNvSpPr/>
          <p:nvPr/>
        </p:nvSpPr>
        <p:spPr bwMode="auto">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pic>
        <p:nvPicPr>
          <p:cNvPr id="177" name="Google Shape;177;p51"/>
          <p:cNvPicPr/>
          <p:nvPr/>
        </p:nvPicPr>
        <p:blipFill>
          <a:blip r:embed="rId2">
            <a:alphaModFix/>
          </a:blip>
          <a:stretch/>
        </p:blipFill>
        <p:spPr bwMode="auto">
          <a:xfrm>
            <a:off x="6049275" y="8353850"/>
            <a:ext cx="1375200" cy="1375200"/>
          </a:xfrm>
          <a:prstGeom prst="rect">
            <a:avLst/>
          </a:prstGeom>
          <a:noFill/>
          <a:ln>
            <a:noFill/>
          </a:ln>
        </p:spPr>
      </p:pic>
      <p:pic>
        <p:nvPicPr>
          <p:cNvPr id="178" name="Google Shape;178;p51"/>
          <p:cNvPicPr/>
          <p:nvPr/>
        </p:nvPicPr>
        <p:blipFill>
          <a:blip r:embed="rId3">
            <a:alphaModFix/>
          </a:blip>
          <a:stretch/>
        </p:blipFill>
        <p:spPr bwMode="auto">
          <a:xfrm>
            <a:off x="1146225" y="2111300"/>
            <a:ext cx="5479925" cy="5479925"/>
          </a:xfrm>
          <a:prstGeom prst="rect">
            <a:avLst/>
          </a:prstGeom>
          <a:noFill/>
          <a:ln>
            <a:noFill/>
          </a:ln>
        </p:spPr>
      </p:pic>
      <p:sp>
        <p:nvSpPr>
          <p:cNvPr id="179" name="Google Shape;179;p51"/>
          <p:cNvSpPr txBox="1"/>
          <p:nvPr>
            <p:ph type="title" idx="4294967295"/>
          </p:nvPr>
        </p:nvSpPr>
        <p:spPr bwMode="auto">
          <a:xfrm>
            <a:off x="264945" y="423371"/>
            <a:ext cx="7242600" cy="1119900"/>
          </a:xfrm>
          <a:prstGeom prst="rect">
            <a:avLst/>
          </a:prstGeom>
        </p:spPr>
        <p:txBody>
          <a:bodyPr spcFirstLastPara="1" wrap="square" lIns="91425" tIns="91425" rIns="91425" bIns="91425" anchor="t" anchorCtr="0">
            <a:noAutofit/>
          </a:bodyPr>
          <a:lstStyle/>
          <a:p>
            <a:pPr marL="0" lvl="0" indent="0" algn="ctr">
              <a:lnSpc>
                <a:spcPct val="114999"/>
              </a:lnSpc>
              <a:spcBef>
                <a:spcPts val="0"/>
              </a:spcBef>
              <a:spcAft>
                <a:spcPts val="0"/>
              </a:spcAft>
              <a:buNone/>
              <a:defRPr/>
            </a:pPr>
            <a:r>
              <a:rPr lang="en" sz="4000">
                <a:solidFill>
                  <a:srgbClr val="FFFFFF"/>
                </a:solidFill>
              </a:rPr>
              <a:t>Tech ABC Corp - HR Database</a:t>
            </a:r>
            <a:endParaRPr sz="4000">
              <a:solidFill>
                <a:srgbClr val="FFFFFF"/>
              </a:solidFill>
            </a:endParaRPr>
          </a:p>
          <a:p>
            <a:pPr marL="0" lvl="0" indent="0" algn="l">
              <a:spcBef>
                <a:spcPts val="0"/>
              </a:spcBef>
              <a:spcAft>
                <a:spcPts val="0"/>
              </a:spcAft>
              <a:buNone/>
              <a:defRPr/>
            </a:pPr>
            <a:endParaRPr/>
          </a:p>
        </p:txBody>
      </p:sp>
      <p:sp>
        <p:nvSpPr>
          <p:cNvPr id="180" name="Google Shape;180;p51"/>
          <p:cNvSpPr txBox="1"/>
          <p:nvPr>
            <p:ph type="title" idx="4294967295"/>
          </p:nvPr>
        </p:nvSpPr>
        <p:spPr bwMode="auto">
          <a:xfrm>
            <a:off x="264945" y="1074546"/>
            <a:ext cx="7242600" cy="1119900"/>
          </a:xfrm>
          <a:prstGeom prst="rect">
            <a:avLst/>
          </a:prstGeom>
        </p:spPr>
        <p:txBody>
          <a:bodyPr spcFirstLastPara="1" wrap="square" lIns="91425" tIns="91425" rIns="91425" bIns="91425" anchor="t" anchorCtr="0">
            <a:noAutofit/>
          </a:bodyPr>
          <a:lstStyle/>
          <a:p>
            <a:pPr marL="0" lvl="0" indent="0" algn="ctr">
              <a:lnSpc>
                <a:spcPct val="114999"/>
              </a:lnSpc>
              <a:spcBef>
                <a:spcPts val="0"/>
              </a:spcBef>
              <a:spcAft>
                <a:spcPts val="0"/>
              </a:spcAft>
              <a:buNone/>
              <a:defRPr/>
            </a:pPr>
            <a:r>
              <a:rPr lang="en" sz="2500">
                <a:solidFill>
                  <a:srgbClr val="FFFFFF"/>
                </a:solidFill>
              </a:rPr>
              <a:t>[Pouya Ataei &amp; 22 December 2022]</a:t>
            </a:r>
            <a:endParaRPr sz="2500">
              <a:solidFill>
                <a:srgbClr val="FFFFFF"/>
              </a:solidFill>
            </a:endParaRPr>
          </a:p>
          <a:p>
            <a:pPr marL="0" lvl="0" indent="0" algn="l">
              <a:spcBef>
                <a:spcPts val="0"/>
              </a:spcBef>
              <a:spcAft>
                <a:spcPts val="0"/>
              </a:spcAft>
              <a:buNone/>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42" name="Google Shape;242;p61"/>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Step 2: Relational Database Design</a:t>
            </a:r>
            <a:endParaRPr/>
          </a:p>
        </p:txBody>
      </p:sp>
      <p:sp>
        <p:nvSpPr>
          <p:cNvPr id="243" name="Google Shape;243;p61"/>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p>
            <a:pPr marL="0" lvl="0" indent="0" algn="l">
              <a:lnSpc>
                <a:spcPct val="170000"/>
              </a:lnSpc>
              <a:spcBef>
                <a:spcPts val="0"/>
              </a:spcBef>
              <a:spcAft>
                <a:spcPts val="0"/>
              </a:spcAft>
              <a:buNone/>
              <a:defRPr/>
            </a:pPr>
            <a:r>
              <a:rPr lang="en" sz="1500">
                <a:solidFill>
                  <a:srgbClr val="525C65"/>
                </a:solidFill>
                <a:highlight>
                  <a:srgbClr val="FFFFFF"/>
                </a:highlight>
                <a:latin typeface="Open Sans"/>
                <a:ea typeface="Open Sans"/>
                <a:cs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hlinkClick r:id="rId2" tooltip="https://drive.google.com/file/d/14SgnE_0wNpuPdF5ss94GGqIBfcxLnpIF/view"/>
              </a:rPr>
              <a:t>dataset</a:t>
            </a:r>
            <a:r>
              <a:rPr lang="en" sz="1500">
                <a:solidFill>
                  <a:srgbClr val="525C65"/>
                </a:solidFill>
                <a:highlight>
                  <a:srgbClr val="FFFFFF"/>
                </a:highlight>
                <a:latin typeface="Open Sans"/>
                <a:ea typeface="Open Sans"/>
                <a:cs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endParaRPr sz="5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r>
              <a:rPr lang="en" sz="1500">
                <a:solidFill>
                  <a:srgbClr val="525C65"/>
                </a:solidFill>
                <a:highlight>
                  <a:srgbClr val="FFFFFF"/>
                </a:highlight>
                <a:latin typeface="Open Sans"/>
                <a:ea typeface="Open Sans"/>
                <a:cs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endParaRPr sz="5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Clr>
                <a:schemeClr val="dk1"/>
              </a:buClr>
              <a:buSzPts val="1100"/>
              <a:buFont typeface="Arial"/>
              <a:buNone/>
              <a:defRPr/>
            </a:pPr>
            <a:r>
              <a:rPr lang="en" sz="1500">
                <a:solidFill>
                  <a:srgbClr val="525C65"/>
                </a:solidFill>
                <a:highlight>
                  <a:srgbClr val="FFFFFF"/>
                </a:highlight>
                <a:latin typeface="Open Sans"/>
                <a:ea typeface="Open Sans"/>
                <a:cs typeface="Open Sans"/>
              </a:rPr>
              <a:t>You will submit a </a:t>
            </a:r>
            <a:r>
              <a:rPr lang="en" sz="1500">
                <a:solidFill>
                  <a:srgbClr val="525C65"/>
                </a:solidFill>
                <a:highlight>
                  <a:srgbClr val="FFFFFF"/>
                </a:highlight>
                <a:latin typeface="Open Sans"/>
                <a:ea typeface="Open Sans"/>
                <a:cs typeface="Open Sans"/>
              </a:rPr>
              <a:t>screenshot</a:t>
            </a:r>
            <a:r>
              <a:rPr lang="en" sz="1500">
                <a:solidFill>
                  <a:srgbClr val="525C65"/>
                </a:solidFill>
                <a:highlight>
                  <a:srgbClr val="FFFFFF"/>
                </a:highlight>
                <a:latin typeface="Open Sans"/>
                <a:ea typeface="Open Sans"/>
                <a:cs typeface="Open Sans"/>
              </a:rPr>
              <a: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endParaRPr>
          </a:p>
          <a:p>
            <a:pPr marL="0" lvl="0" indent="0" algn="l">
              <a:spcBef>
                <a:spcPts val="1100"/>
              </a:spcBef>
              <a:spcAft>
                <a:spcPts val="1600"/>
              </a:spcAft>
              <a:buNone/>
              <a:defRPr/>
            </a:pP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48" name="Google Shape;248;p62"/>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ERD</a:t>
            </a:r>
            <a:endParaRPr/>
          </a:p>
        </p:txBody>
      </p:sp>
      <p:sp>
        <p:nvSpPr>
          <p:cNvPr id="249" name="Google Shape;249;p62"/>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Conceptual</a:t>
            </a:r>
            <a:endParaRPr sz="1900" b="1">
              <a:latin typeface="Open Sans"/>
              <a:ea typeface="Open Sans"/>
              <a:cs typeface="Open Sans"/>
            </a:endParaRPr>
          </a:p>
          <a:p>
            <a:pPr marL="0" lvl="0" indent="0" algn="l">
              <a:lnSpc>
                <a:spcPct val="170000"/>
              </a:lnSpc>
              <a:spcBef>
                <a:spcPts val="1600"/>
              </a:spcBef>
              <a:spcAft>
                <a:spcPts val="0"/>
              </a:spcAft>
              <a:buNone/>
              <a:defRPr/>
            </a:pPr>
            <a:r>
              <a:rPr lang="en" sz="1200">
                <a:solidFill>
                  <a:srgbClr val="525C65"/>
                </a:solidFill>
                <a:highlight>
                  <a:srgbClr val="FFFFFF"/>
                </a:highlight>
                <a:latin typeface="Open Sans"/>
                <a:ea typeface="Open Sans"/>
                <a:cs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r>
              <a:rPr lang="en" sz="1200">
                <a:solidFill>
                  <a:srgbClr val="525C65"/>
                </a:solidFill>
                <a:highlight>
                  <a:srgbClr val="FFFFFF"/>
                </a:highlight>
                <a:latin typeface="Open Sans"/>
                <a:ea typeface="Open Sans"/>
                <a:cs typeface="Open Sans"/>
              </a:rPr>
              <a:t>Use Lucidchart’s built-in template for DBMS ER Diagram UML.</a:t>
            </a:r>
            <a:endParaRPr sz="1200">
              <a:solidFill>
                <a:srgbClr val="525C65"/>
              </a:solidFill>
              <a:highlight>
                <a:srgbClr val="FFFFFF"/>
              </a:highlight>
              <a:latin typeface="Open Sans"/>
              <a:ea typeface="Open Sans"/>
              <a:cs typeface="Open Sans"/>
            </a:endParaRPr>
          </a:p>
          <a:p>
            <a:pPr marL="0" lvl="0" indent="0" algn="l">
              <a:lnSpc>
                <a:spcPct val="170000"/>
              </a:lnSpc>
              <a:spcBef>
                <a:spcPts val="0"/>
              </a:spcBef>
              <a:spcAft>
                <a:spcPts val="0"/>
              </a:spcAft>
              <a:buNone/>
              <a:defRPr/>
            </a:pPr>
            <a:endParaRPr sz="1200">
              <a:solidFill>
                <a:srgbClr val="525C65"/>
              </a:solidFill>
              <a:highlight>
                <a:srgbClr val="FFFFFF"/>
              </a:highlight>
              <a:latin typeface="Open Sans"/>
              <a:ea typeface="Open Sans"/>
              <a:cs typeface="Open Sans"/>
            </a:endParaRPr>
          </a:p>
          <a:p>
            <a:pPr marL="0" lvl="0" indent="0" algn="l">
              <a:lnSpc>
                <a:spcPct val="170000"/>
              </a:lnSpc>
              <a:spcBef>
                <a:spcPts val="0"/>
              </a:spcBef>
              <a:spcAft>
                <a:spcPts val="0"/>
              </a:spcAft>
              <a:buNone/>
              <a:defRPr/>
            </a:pPr>
            <a:r>
              <a:rPr lang="en" sz="1200">
                <a:solidFill>
                  <a:srgbClr val="FF0000"/>
                </a:solidFill>
                <a:highlight>
                  <a:srgbClr val="FFFFFF"/>
                </a:highlight>
                <a:latin typeface="Open Sans"/>
                <a:ea typeface="Open Sans"/>
                <a:cs typeface="Open Sans"/>
              </a:rPr>
              <a:t>** Replace example screenshot below with your response</a:t>
            </a:r>
            <a:endParaRPr sz="1200">
              <a:solidFill>
                <a:srgbClr val="FF0000"/>
              </a:solidFill>
              <a:highlight>
                <a:srgbClr val="FFFFFF"/>
              </a:highlight>
              <a:latin typeface="Open Sans"/>
              <a:ea typeface="Open Sans"/>
              <a:cs typeface="Open Sans"/>
            </a:endParaRPr>
          </a:p>
          <a:p>
            <a:pPr marL="0" lvl="0" indent="0" algn="l">
              <a:lnSpc>
                <a:spcPct val="170000"/>
              </a:lnSpc>
              <a:spcBef>
                <a:spcPts val="0"/>
              </a:spcBef>
              <a:spcAft>
                <a:spcPts val="0"/>
              </a:spcAft>
              <a:buNone/>
              <a:defRPr/>
            </a:pPr>
            <a:endParaRPr sz="1200">
              <a:solidFill>
                <a:srgbClr val="525C65"/>
              </a:solidFill>
              <a:highlight>
                <a:srgbClr val="FFFFFF"/>
              </a:highlight>
              <a:latin typeface="Open Sans"/>
              <a:ea typeface="Open Sans"/>
              <a:cs typeface="Open Sans"/>
            </a:endParaRPr>
          </a:p>
          <a:p>
            <a:pPr marL="457200" lvl="0" indent="0" algn="l">
              <a:spcBef>
                <a:spcPts val="0"/>
              </a:spcBef>
              <a:spcAft>
                <a:spcPts val="1600"/>
              </a:spcAft>
              <a:buClr>
                <a:schemeClr val="dk1"/>
              </a:buClr>
              <a:buSzPts val="1100"/>
              <a:buFont typeface="Arial"/>
              <a:buNone/>
              <a:defRPr/>
            </a:pPr>
            <a:endParaRPr sz="1900"/>
          </a:p>
        </p:txBody>
      </p:sp>
      <p:pic>
        <p:nvPicPr>
          <p:cNvPr id="377331607" name=""/>
          <p:cNvPicPr>
            <a:picLocks noChangeAspect="1"/>
          </p:cNvPicPr>
          <p:nvPr/>
        </p:nvPicPr>
        <p:blipFill>
          <a:blip r:embed="rId2"/>
          <a:stretch/>
        </p:blipFill>
        <p:spPr bwMode="auto">
          <a:xfrm flipH="0" flipV="0">
            <a:off x="1372972" y="5462669"/>
            <a:ext cx="4909256" cy="452295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55" name="Google Shape;255;p63"/>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ERD</a:t>
            </a:r>
            <a:endParaRPr/>
          </a:p>
        </p:txBody>
      </p:sp>
      <p:sp>
        <p:nvSpPr>
          <p:cNvPr id="256" name="Google Shape;256;p63"/>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Logical</a:t>
            </a:r>
            <a:endParaRPr sz="1900" b="1">
              <a:latin typeface="Open Sans"/>
              <a:ea typeface="Open Sans"/>
              <a:cs typeface="Open Sans"/>
            </a:endParaRPr>
          </a:p>
          <a:p>
            <a:pPr marL="0" lvl="0" indent="0" algn="l">
              <a:lnSpc>
                <a:spcPct val="170000"/>
              </a:lnSpc>
              <a:spcBef>
                <a:spcPts val="1600"/>
              </a:spcBef>
              <a:spcAft>
                <a:spcPts val="0"/>
              </a:spcAft>
              <a:buNone/>
              <a:defRPr/>
            </a:pPr>
            <a:r>
              <a:rPr lang="en" sz="1400">
                <a:solidFill>
                  <a:srgbClr val="525C65"/>
                </a:solidFill>
                <a:highlight>
                  <a:srgbClr val="FFFFFF"/>
                </a:highlight>
                <a:latin typeface="Open Sans"/>
                <a:ea typeface="Open Sans"/>
                <a:cs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r>
              <a:rPr lang="en" sz="1400">
                <a:solidFill>
                  <a:srgbClr val="525C65"/>
                </a:solidFill>
                <a:highlight>
                  <a:srgbClr val="FFFFFF"/>
                </a:highlight>
                <a:latin typeface="Open Sans"/>
                <a:ea typeface="Open Sans"/>
                <a:cs typeface="Open Sans"/>
              </a:rPr>
              <a:t>Use Lucidchart’s built-in template for DBMS ER Diagram UML.</a:t>
            </a:r>
            <a:endParaRPr sz="1400">
              <a:solidFill>
                <a:srgbClr val="525C65"/>
              </a:solidFill>
              <a:highlight>
                <a:srgbClr val="FFFFFF"/>
              </a:highlight>
              <a:latin typeface="Open Sans"/>
              <a:ea typeface="Open Sans"/>
              <a:cs typeface="Open Sans"/>
            </a:endParaRPr>
          </a:p>
          <a:p>
            <a:pPr marL="0" lvl="0" indent="0" algn="l">
              <a:lnSpc>
                <a:spcPct val="170000"/>
              </a:lnSpc>
              <a:spcBef>
                <a:spcPts val="0"/>
              </a:spcBef>
              <a:spcAft>
                <a:spcPts val="0"/>
              </a:spcAft>
              <a:buClr>
                <a:schemeClr val="dk1"/>
              </a:buClr>
              <a:buSzPts val="1100"/>
              <a:buFont typeface="Arial"/>
              <a:buNone/>
              <a:defRPr/>
            </a:pPr>
            <a:endParaRPr sz="1200">
              <a:solidFill>
                <a:srgbClr val="525C65"/>
              </a:solidFill>
              <a:highlight>
                <a:schemeClr val="lt1"/>
              </a:highlight>
              <a:latin typeface="Open Sans"/>
              <a:ea typeface="Open Sans"/>
              <a:cs typeface="Open Sans"/>
            </a:endParaRPr>
          </a:p>
          <a:p>
            <a:pPr marL="0" lvl="0" indent="0" algn="l">
              <a:lnSpc>
                <a:spcPct val="170000"/>
              </a:lnSpc>
              <a:spcBef>
                <a:spcPts val="0"/>
              </a:spcBef>
              <a:spcAft>
                <a:spcPts val="0"/>
              </a:spcAft>
              <a:buClr>
                <a:schemeClr val="dk1"/>
              </a:buClr>
              <a:buSzPts val="1100"/>
              <a:buFont typeface="Arial"/>
              <a:buNone/>
              <a:defRPr/>
            </a:pPr>
            <a:r>
              <a:rPr lang="en" sz="1200">
                <a:solidFill>
                  <a:srgbClr val="FF0000"/>
                </a:solidFill>
                <a:highlight>
                  <a:schemeClr val="lt1"/>
                </a:highlight>
                <a:latin typeface="Open Sans"/>
                <a:ea typeface="Open Sans"/>
                <a:cs typeface="Open Sans"/>
              </a:rPr>
              <a:t>** Replace example screenshot below with your response</a:t>
            </a:r>
            <a:endParaRPr sz="1400">
              <a:solidFill>
                <a:srgbClr val="525C65"/>
              </a:solidFill>
              <a:highlight>
                <a:srgbClr val="FFFFFF"/>
              </a:highlight>
              <a:latin typeface="Open Sans"/>
              <a:ea typeface="Open Sans"/>
              <a:cs typeface="Open Sans"/>
            </a:endParaRPr>
          </a:p>
          <a:p>
            <a:pPr marL="457200" lvl="0" indent="0" algn="l">
              <a:spcBef>
                <a:spcPts val="0"/>
              </a:spcBef>
              <a:spcAft>
                <a:spcPts val="0"/>
              </a:spcAft>
              <a:buNone/>
              <a:defRPr/>
            </a:pPr>
            <a:endParaRPr sz="1900"/>
          </a:p>
          <a:p>
            <a:pPr marL="0" lvl="0" indent="0" algn="l">
              <a:spcBef>
                <a:spcPts val="1600"/>
              </a:spcBef>
              <a:spcAft>
                <a:spcPts val="0"/>
              </a:spcAft>
              <a:buNone/>
              <a:defRPr/>
            </a:pPr>
            <a:endParaRPr sz="1900"/>
          </a:p>
          <a:p>
            <a:pPr marL="0" lvl="0" indent="0" algn="l">
              <a:spcBef>
                <a:spcPts val="1600"/>
              </a:spcBef>
              <a:spcAft>
                <a:spcPts val="0"/>
              </a:spcAft>
              <a:buNone/>
              <a:defRPr/>
            </a:pPr>
            <a:endParaRPr sz="1900"/>
          </a:p>
          <a:p>
            <a:pPr marL="0" lvl="0" indent="0" algn="l">
              <a:spcBef>
                <a:spcPts val="1600"/>
              </a:spcBef>
              <a:spcAft>
                <a:spcPts val="0"/>
              </a:spcAft>
              <a:buNone/>
              <a:defRPr/>
            </a:pPr>
            <a:endParaRPr sz="1900"/>
          </a:p>
          <a:p>
            <a:pPr marL="0" lvl="0" indent="0" algn="l">
              <a:spcBef>
                <a:spcPts val="1600"/>
              </a:spcBef>
              <a:spcAft>
                <a:spcPts val="1600"/>
              </a:spcAft>
              <a:buNone/>
              <a:defRPr/>
            </a:pPr>
            <a:endParaRPr sz="1900"/>
          </a:p>
        </p:txBody>
      </p:sp>
      <p:pic>
        <p:nvPicPr>
          <p:cNvPr id="1330369596" name=""/>
          <p:cNvPicPr>
            <a:picLocks noChangeAspect="1"/>
          </p:cNvPicPr>
          <p:nvPr/>
        </p:nvPicPr>
        <p:blipFill>
          <a:blip r:embed="rId2"/>
          <a:stretch/>
        </p:blipFill>
        <p:spPr bwMode="auto">
          <a:xfrm flipH="0" flipV="0">
            <a:off x="750794" y="5793441"/>
            <a:ext cx="6164974" cy="419218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62" name="Google Shape;262;p64"/>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ERD</a:t>
            </a:r>
            <a:endParaRPr/>
          </a:p>
        </p:txBody>
      </p:sp>
      <p:sp>
        <p:nvSpPr>
          <p:cNvPr id="263" name="Google Shape;263;p64"/>
          <p:cNvSpPr txBox="1"/>
          <p:nvPr>
            <p:ph type="body" idx="1"/>
          </p:nvPr>
        </p:nvSpPr>
        <p:spPr bwMode="auto">
          <a:xfrm>
            <a:off x="264950" y="199017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Physical</a:t>
            </a:r>
            <a:endParaRPr sz="1900" b="1">
              <a:latin typeface="Open Sans"/>
              <a:ea typeface="Open Sans"/>
              <a:cs typeface="Open Sans"/>
            </a:endParaRPr>
          </a:p>
          <a:p>
            <a:pPr marL="457200" lvl="0" indent="0" algn="l">
              <a:lnSpc>
                <a:spcPct val="170000"/>
              </a:lnSpc>
              <a:spcBef>
                <a:spcPts val="1600"/>
              </a:spcBef>
              <a:spcAft>
                <a:spcPts val="0"/>
              </a:spcAft>
              <a:buNone/>
              <a:defRPr/>
            </a:pPr>
            <a:r>
              <a:rPr lang="en" sz="1400">
                <a:solidFill>
                  <a:srgbClr val="525C65"/>
                </a:solidFill>
                <a:highlight>
                  <a:srgbClr val="FFFFFF"/>
                </a:highlight>
                <a:latin typeface="Open Sans"/>
                <a:ea typeface="Open Sans"/>
                <a:cs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a:solidFill>
                <a:srgbClr val="525C65"/>
              </a:solidFill>
              <a:highlight>
                <a:schemeClr val="lt1"/>
              </a:highlight>
              <a:latin typeface="Open Sans"/>
              <a:ea typeface="Open Sans"/>
              <a:cs typeface="Open Sans"/>
            </a:endParaRPr>
          </a:p>
          <a:p>
            <a:pPr marL="0" lvl="0" indent="0" algn="l">
              <a:lnSpc>
                <a:spcPct val="170000"/>
              </a:lnSpc>
              <a:spcBef>
                <a:spcPts val="1600"/>
              </a:spcBef>
              <a:spcAft>
                <a:spcPts val="0"/>
              </a:spcAft>
              <a:buClr>
                <a:schemeClr val="dk1"/>
              </a:buClr>
              <a:buSzPts val="1100"/>
              <a:buFont typeface="Arial"/>
              <a:buNone/>
              <a:defRPr/>
            </a:pPr>
            <a:r>
              <a:rPr lang="en" sz="1200">
                <a:solidFill>
                  <a:srgbClr val="FF0000"/>
                </a:solidFill>
                <a:highlight>
                  <a:schemeClr val="lt1"/>
                </a:highlight>
                <a:latin typeface="Open Sans"/>
                <a:ea typeface="Open Sans"/>
                <a:cs typeface="Open Sans"/>
              </a:rPr>
              <a:t>** Replace example screenshot below with your response</a:t>
            </a:r>
            <a:endParaRPr sz="1500">
              <a:solidFill>
                <a:srgbClr val="525C65"/>
              </a:solidFill>
              <a:highlight>
                <a:srgbClr val="FFFFFF"/>
              </a:highlight>
              <a:latin typeface="Open Sans"/>
              <a:ea typeface="Open Sans"/>
              <a:cs typeface="Open Sans"/>
            </a:endParaRPr>
          </a:p>
          <a:p>
            <a:pPr marL="457200" lvl="0" indent="0" algn="l">
              <a:spcBef>
                <a:spcPts val="0"/>
              </a:spcBef>
              <a:spcAft>
                <a:spcPts val="1600"/>
              </a:spcAft>
              <a:buNone/>
              <a:defRPr/>
            </a:pPr>
            <a:endParaRPr sz="1500">
              <a:solidFill>
                <a:srgbClr val="525C65"/>
              </a:solidFill>
              <a:highlight>
                <a:srgbClr val="FFFFFF"/>
              </a:highlight>
              <a:latin typeface="Open Sans"/>
              <a:ea typeface="Open Sans"/>
              <a:cs typeface="Open Sans"/>
            </a:endParaRPr>
          </a:p>
        </p:txBody>
      </p:sp>
      <p:pic>
        <p:nvPicPr>
          <p:cNvPr id="1682520536" name=""/>
          <p:cNvPicPr>
            <a:picLocks noChangeAspect="1"/>
          </p:cNvPicPr>
          <p:nvPr/>
        </p:nvPicPr>
        <p:blipFill>
          <a:blip r:embed="rId2"/>
          <a:stretch/>
        </p:blipFill>
        <p:spPr bwMode="auto">
          <a:xfrm flipH="0" flipV="0">
            <a:off x="429995" y="5755271"/>
            <a:ext cx="6912497" cy="421819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69" name="Google Shape;269;p65"/>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3</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Create A Physical Database</a:t>
            </a:r>
            <a:endParaRPr sz="3000">
              <a:solidFill>
                <a:srgbClr val="FFFFFF"/>
              </a:solidFill>
              <a:latin typeface="Open Sans"/>
              <a:ea typeface="Open Sans"/>
              <a:cs typeface="Open Sans"/>
            </a:endParaRPr>
          </a:p>
        </p:txBody>
      </p:sp>
      <p:sp>
        <p:nvSpPr>
          <p:cNvPr id="270" name="Google Shape;270;p65"/>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75" name="Google Shape;275;p66"/>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Step 3: </a:t>
            </a:r>
            <a:r>
              <a:rPr lang="en"/>
              <a:t>Create A Physical Database</a:t>
            </a:r>
            <a:endParaRPr/>
          </a:p>
        </p:txBody>
      </p:sp>
      <p:sp>
        <p:nvSpPr>
          <p:cNvPr id="276" name="Google Shape;276;p66"/>
          <p:cNvSpPr txBox="1"/>
          <p:nvPr>
            <p:ph type="body" idx="1"/>
          </p:nvPr>
        </p:nvSpPr>
        <p:spPr bwMode="auto">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In this step, you will be turning your database model into a physical database</a:t>
            </a:r>
            <a:r>
              <a:rPr lang="en" sz="1550">
                <a:solidFill>
                  <a:srgbClr val="525C65"/>
                </a:solidFill>
                <a:highlight>
                  <a:srgbClr val="FFFFFF"/>
                </a:highlight>
                <a:latin typeface="Open Sans"/>
                <a:ea typeface="Open Sans"/>
                <a:cs typeface="Open Sans"/>
              </a:rPr>
              <a:t>.</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1100"/>
              </a:spcBef>
              <a:spcAft>
                <a:spcPts val="0"/>
              </a:spcAft>
              <a:buClr>
                <a:schemeClr val="dk1"/>
              </a:buClr>
              <a:buSzPts val="1100"/>
              <a:buFont typeface="Arial"/>
              <a:buNone/>
              <a:defRPr/>
            </a:pPr>
            <a:r>
              <a:rPr lang="en" sz="1550" b="1">
                <a:solidFill>
                  <a:srgbClr val="525C65"/>
                </a:solidFill>
                <a:highlight>
                  <a:srgbClr val="FFFFFF"/>
                </a:highlight>
                <a:latin typeface="Open Sans"/>
                <a:ea typeface="Open Sans"/>
                <a:cs typeface="Open Sans"/>
              </a:rPr>
              <a:t>You will:</a:t>
            </a:r>
            <a:endParaRPr sz="1550" b="1">
              <a:solidFill>
                <a:srgbClr val="525C65"/>
              </a:solidFill>
              <a:highlight>
                <a:srgbClr val="FFFFFF"/>
              </a:highlight>
              <a:latin typeface="Open Sans"/>
              <a:ea typeface="Open Sans"/>
              <a:cs typeface="Open Sans"/>
            </a:endParaRPr>
          </a:p>
          <a:p>
            <a:pPr marL="457200" marR="241300" lvl="0" indent="-327025" algn="l">
              <a:lnSpc>
                <a:spcPct val="100000"/>
              </a:lnSpc>
              <a:spcBef>
                <a:spcPts val="1100"/>
              </a:spcBef>
              <a:spcAft>
                <a:spcPts val="0"/>
              </a:spcAft>
              <a:buClr>
                <a:srgbClr val="525C65"/>
              </a:buClr>
              <a:buSzPts val="1550"/>
              <a:buFont typeface="Open Sans"/>
              <a:buChar char="●"/>
              <a:defRPr/>
            </a:pPr>
            <a:r>
              <a:rPr lang="en" sz="1550">
                <a:solidFill>
                  <a:srgbClr val="525C65"/>
                </a:solidFill>
                <a:highlight>
                  <a:srgbClr val="FFFFFF"/>
                </a:highlight>
                <a:latin typeface="Open Sans"/>
                <a:ea typeface="Open Sans"/>
                <a:cs typeface="Open Sans"/>
              </a:rPr>
              <a:t>Create the database using SQL DDL commands</a:t>
            </a:r>
            <a:endParaRPr sz="1550">
              <a:solidFill>
                <a:srgbClr val="525C65"/>
              </a:solidFill>
              <a:highlight>
                <a:srgbClr val="FFFFFF"/>
              </a:highlight>
              <a:latin typeface="Open Sans"/>
              <a:ea typeface="Open Sans"/>
              <a:cs typeface="Open Sans"/>
            </a:endParaRPr>
          </a:p>
          <a:p>
            <a:pPr marL="457200" marR="241300" lvl="0" indent="-327025" algn="l">
              <a:lnSpc>
                <a:spcPct val="100000"/>
              </a:lnSpc>
              <a:spcBef>
                <a:spcPts val="0"/>
              </a:spcBef>
              <a:spcAft>
                <a:spcPts val="0"/>
              </a:spcAft>
              <a:buClr>
                <a:srgbClr val="525C65"/>
              </a:buClr>
              <a:buSzPts val="1550"/>
              <a:buFont typeface="Open Sans"/>
              <a:buChar char="●"/>
              <a:defRPr/>
            </a:pPr>
            <a:r>
              <a:rPr lang="en" sz="1550">
                <a:solidFill>
                  <a:srgbClr val="525C65"/>
                </a:solidFill>
                <a:highlight>
                  <a:srgbClr val="FFFFFF"/>
                </a:highlight>
                <a:latin typeface="Open Sans"/>
                <a:ea typeface="Open Sans"/>
                <a:cs typeface="Open Sans"/>
              </a:rPr>
              <a:t>Load the data into your database, utilizing flat file ETL</a:t>
            </a:r>
            <a:endParaRPr sz="1550">
              <a:solidFill>
                <a:srgbClr val="525C65"/>
              </a:solidFill>
              <a:highlight>
                <a:srgbClr val="FFFFFF"/>
              </a:highlight>
              <a:latin typeface="Open Sans"/>
              <a:ea typeface="Open Sans"/>
              <a:cs typeface="Open Sans"/>
            </a:endParaRPr>
          </a:p>
          <a:p>
            <a:pPr marL="457200" marR="241300" lvl="0" indent="-327025" algn="l">
              <a:lnSpc>
                <a:spcPct val="100000"/>
              </a:lnSpc>
              <a:spcBef>
                <a:spcPts val="0"/>
              </a:spcBef>
              <a:spcAft>
                <a:spcPts val="0"/>
              </a:spcAft>
              <a:buClr>
                <a:srgbClr val="525C65"/>
              </a:buClr>
              <a:buSzPts val="1550"/>
              <a:buFont typeface="Open Sans"/>
              <a:buChar char="●"/>
              <a:defRPr/>
            </a:pPr>
            <a:r>
              <a:rPr lang="en" sz="1550">
                <a:solidFill>
                  <a:srgbClr val="525C65"/>
                </a:solidFill>
                <a:highlight>
                  <a:srgbClr val="FFFFFF"/>
                </a:highlight>
                <a:latin typeface="Open Sans"/>
                <a:ea typeface="Open Sans"/>
                <a:cs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350" b="1">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b="1">
                <a:solidFill>
                  <a:srgbClr val="525C65"/>
                </a:solidFill>
                <a:highlight>
                  <a:srgbClr val="FFFFFF"/>
                </a:highlight>
                <a:latin typeface="Open Sans"/>
                <a:ea typeface="Open Sans"/>
                <a:cs typeface="Open Sans"/>
              </a:rPr>
              <a:t>Submission</a:t>
            </a:r>
            <a:endParaRPr sz="1550" b="1">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3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3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b="1">
                <a:solidFill>
                  <a:srgbClr val="525C65"/>
                </a:solidFill>
                <a:highlight>
                  <a:srgbClr val="FFFFFF"/>
                </a:highlight>
                <a:latin typeface="Open Sans"/>
                <a:ea typeface="Open Sans"/>
                <a:cs typeface="Open Sans"/>
              </a:rPr>
              <a:t>Hints</a:t>
            </a:r>
            <a:endParaRPr sz="1550" b="1">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rPr>
              <a:t>SELECT*</a:t>
            </a:r>
            <a:r>
              <a:rPr lang="en" sz="1550">
                <a:solidFill>
                  <a:srgbClr val="525C65"/>
                </a:solidFill>
                <a:highlight>
                  <a:srgbClr val="FFFFFF"/>
                </a:highlight>
                <a:latin typeface="Open Sans"/>
                <a:ea typeface="Open Sans"/>
                <a:cs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endParaRPr>
          </a:p>
          <a:p>
            <a:pPr marL="0" lvl="0" indent="0" algn="l">
              <a:spcBef>
                <a:spcPts val="0"/>
              </a:spcBef>
              <a:spcAft>
                <a:spcPts val="1600"/>
              </a:spcAft>
              <a:buNone/>
              <a:defRPr/>
            </a:pPr>
            <a:endParaRPr sz="2200">
              <a:solidFill>
                <a:srgbClr val="525C65"/>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81" name="Google Shape;281;p67"/>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DDL</a:t>
            </a:r>
            <a:endParaRPr/>
          </a:p>
        </p:txBody>
      </p:sp>
      <p:sp>
        <p:nvSpPr>
          <p:cNvPr id="282" name="Google Shape;282;p67"/>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1900"/>
              <a:t>Create a DDL SQL script capable of building the database you designed in Step 2</a:t>
            </a:r>
            <a:endParaRPr sz="1900"/>
          </a:p>
          <a:p>
            <a:pPr marL="241300" marR="241300" lvl="0" indent="0" algn="l">
              <a:lnSpc>
                <a:spcPct val="100000"/>
              </a:lnSpc>
              <a:spcBef>
                <a:spcPts val="1600"/>
              </a:spcBef>
              <a:spcAft>
                <a:spcPts val="0"/>
              </a:spcAft>
              <a:buClr>
                <a:schemeClr val="dk1"/>
              </a:buClr>
              <a:buSzPts val="1100"/>
              <a:buFont typeface="Arial"/>
              <a:buNone/>
              <a:defRPr/>
            </a:pPr>
            <a:r>
              <a:rPr lang="en" sz="1350" b="1">
                <a:solidFill>
                  <a:srgbClr val="2E3D49"/>
                </a:solidFill>
                <a:highlight>
                  <a:srgbClr val="FFFFFF"/>
                </a:highlight>
                <a:latin typeface="Open Sans"/>
                <a:ea typeface="Open Sans"/>
                <a:cs typeface="Open Sans"/>
              </a:rPr>
              <a:t>Hints</a:t>
            </a:r>
            <a:endParaRPr sz="1350" b="1">
              <a:solidFill>
                <a:srgbClr val="2E3D49"/>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350">
                <a:solidFill>
                  <a:srgbClr val="525C65"/>
                </a:solidFill>
                <a:highlight>
                  <a:srgbClr val="FFFFFF"/>
                </a:highlight>
                <a:latin typeface="Open Sans"/>
                <a:ea typeface="Open Sans"/>
                <a:cs typeface="Open Sans"/>
              </a:rPr>
              <a:t>The DDL script will be graded by running the code you submit. Please ensure your SQL code runs properly.</a:t>
            </a:r>
            <a:endParaRPr sz="13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3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None/>
              <a:defRPr/>
            </a:pPr>
            <a:r>
              <a:rPr lang="en" sz="1350">
                <a:solidFill>
                  <a:srgbClr val="525C65"/>
                </a:solidFill>
                <a:highlight>
                  <a:srgbClr val="FFFFFF"/>
                </a:highlight>
                <a:latin typeface="Open Sans"/>
                <a:ea typeface="Open Sans"/>
                <a:cs typeface="Open Sans"/>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None/>
              <a:defRPr/>
            </a:pPr>
            <a:endParaRPr sz="1350">
              <a:solidFill>
                <a:srgbClr val="2E3D49"/>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350">
                <a:solidFill>
                  <a:srgbClr val="FF0000"/>
                </a:solidFill>
                <a:highlight>
                  <a:srgbClr val="FFFFFF"/>
                </a:highlight>
                <a:latin typeface="Open Sans"/>
                <a:ea typeface="Open Sans"/>
                <a:cs typeface="Open Sans"/>
              </a:rPr>
              <a:t>Remember to submit the related SQL file as well, not just a screenshot (replace the below screenshot).</a:t>
            </a:r>
            <a:endParaRPr sz="1350">
              <a:solidFill>
                <a:srgbClr val="FF0000"/>
              </a:solidFill>
              <a:highlight>
                <a:srgbClr val="FFFFFF"/>
              </a:highlight>
              <a:latin typeface="Open Sans"/>
              <a:ea typeface="Open Sans"/>
              <a:cs typeface="Open Sans"/>
            </a:endParaRPr>
          </a:p>
          <a:p>
            <a:pPr marL="457200" lvl="0" indent="0" algn="l">
              <a:spcBef>
                <a:spcPts val="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1429990699" name=""/>
          <p:cNvPicPr>
            <a:picLocks noChangeAspect="1"/>
          </p:cNvPicPr>
          <p:nvPr/>
        </p:nvPicPr>
        <p:blipFill>
          <a:blip r:embed="rId2"/>
          <a:stretch/>
        </p:blipFill>
        <p:spPr bwMode="auto">
          <a:xfrm flipH="0" flipV="0">
            <a:off x="2698100" y="5277364"/>
            <a:ext cx="2673779" cy="470825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88" name="Google Shape;288;p68"/>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289" name="Google Shape;289;p68"/>
          <p:cNvSpPr txBox="1"/>
          <p:nvPr>
            <p:ph type="body" idx="1"/>
          </p:nvPr>
        </p:nvSpPr>
        <p:spPr bwMode="auto">
          <a:xfrm>
            <a:off x="264950" y="21568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1: Return a list of employees with Job Titles and Department Names</a:t>
            </a: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lnSpc>
                <a:spcPct val="170000"/>
              </a:lnSpc>
              <a:spcBef>
                <a:spcPts val="1600"/>
              </a:spcBef>
              <a:spcAft>
                <a:spcPts val="0"/>
              </a:spcAft>
              <a:buClr>
                <a:schemeClr val="dk1"/>
              </a:buClr>
              <a:buSzPts val="1100"/>
              <a:buFont typeface="Arial"/>
              <a:buNone/>
              <a:defRPr/>
            </a:pP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290" name="Google Shape;290;p68"/>
          <p:cNvPicPr/>
          <p:nvPr/>
        </p:nvPicPr>
        <p:blipFill>
          <a:blip r:embed="rId2">
            <a:alphaModFix/>
          </a:blip>
          <a:stretch/>
        </p:blipFill>
        <p:spPr bwMode="auto">
          <a:xfrm>
            <a:off x="1088175" y="4781750"/>
            <a:ext cx="5036024" cy="3241700"/>
          </a:xfrm>
          <a:prstGeom prst="rect">
            <a:avLst/>
          </a:prstGeom>
          <a:noFill/>
          <a:ln w="9525" cap="flat" cmpd="sng">
            <a:solidFill>
              <a:schemeClr val="dk2"/>
            </a:solidFill>
            <a:prstDash val="solid"/>
            <a:round/>
            <a:headEnd type="none" w="sm" len="sm"/>
            <a:tailEnd type="none" w="sm" len="sm"/>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95" name="Google Shape;295;p69"/>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296" name="Google Shape;296;p69"/>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2: Insert Web Programmer as a new job title</a:t>
            </a: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lnSpc>
                <a:spcPct val="170000"/>
              </a:lnSpc>
              <a:spcBef>
                <a:spcPts val="1600"/>
              </a:spcBef>
              <a:spcAft>
                <a:spcPts val="0"/>
              </a:spcAft>
              <a:buClr>
                <a:schemeClr val="dk1"/>
              </a:buClr>
              <a:buSzPts val="1100"/>
              <a:buFont typeface="Arial"/>
              <a:buNone/>
              <a:defRPr/>
            </a:pP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297" name="Google Shape;297;p69"/>
          <p:cNvPicPr/>
          <p:nvPr/>
        </p:nvPicPr>
        <p:blipFill>
          <a:blip r:embed="rId2">
            <a:alphaModFix/>
          </a:blip>
          <a:stretch/>
        </p:blipFill>
        <p:spPr bwMode="auto">
          <a:xfrm>
            <a:off x="1088175" y="4781750"/>
            <a:ext cx="5036024" cy="3241700"/>
          </a:xfrm>
          <a:prstGeom prst="rect">
            <a:avLst/>
          </a:prstGeom>
          <a:noFill/>
          <a:ln w="9525" cap="flat" cmpd="sng">
            <a:solidFill>
              <a:schemeClr val="dk2"/>
            </a:solidFill>
            <a:prstDash val="solid"/>
            <a:round/>
            <a:headEnd type="none" w="sm" len="sm"/>
            <a:tailEnd type="none" w="sm" len="sm"/>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2" name="Google Shape;302;p70"/>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03" name="Google Shape;303;p70"/>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3: Correct the job title from web programmer to web developer</a:t>
            </a:r>
            <a:endParaRPr sz="1900" b="1">
              <a:latin typeface="Open Sans"/>
              <a:ea typeface="Open Sans"/>
              <a:cs typeface="Open Sans"/>
            </a:endParaRPr>
          </a:p>
          <a:p>
            <a:pPr marL="0" lvl="0" indent="0" algn="l">
              <a:lnSpc>
                <a:spcPct val="170000"/>
              </a:lnSpc>
              <a:spcBef>
                <a:spcPts val="1600"/>
              </a:spcBef>
              <a:spcAft>
                <a:spcPts val="0"/>
              </a:spcAft>
              <a:buNone/>
              <a:defRPr/>
            </a:pPr>
            <a:r>
              <a:rPr lang="en" sz="1200">
                <a:solidFill>
                  <a:srgbClr val="525C65"/>
                </a:solidFill>
                <a:highlight>
                  <a:schemeClr val="lt1"/>
                </a:highlight>
                <a:latin typeface="Open Sans"/>
                <a:ea typeface="Open Sans"/>
                <a:cs typeface="Open Sans"/>
              </a:rPr>
              <a:t>     </a:t>
            </a:r>
            <a:endParaRPr sz="1200">
              <a:solidFill>
                <a:srgbClr val="525C65"/>
              </a:solidFill>
              <a:highlight>
                <a:schemeClr val="lt1"/>
              </a:highlight>
              <a:latin typeface="Open Sans"/>
              <a:ea typeface="Open Sans"/>
              <a:cs typeface="Open Sans"/>
            </a:endParaRPr>
          </a:p>
          <a:p>
            <a:pPr marL="0" lvl="0" indent="0" algn="l">
              <a:lnSpc>
                <a:spcPct val="170000"/>
              </a:lnSpc>
              <a:spcBef>
                <a:spcPts val="0"/>
              </a:spcBef>
              <a:spcAft>
                <a:spcPts val="0"/>
              </a:spcAft>
              <a:buNone/>
              <a:defRPr/>
            </a:pPr>
            <a:r>
              <a:rPr lang="en" sz="1200">
                <a:solidFill>
                  <a:srgbClr val="525C65"/>
                </a:solidFill>
                <a:highlight>
                  <a:schemeClr val="lt1"/>
                </a:highlight>
                <a:latin typeface="Open Sans"/>
                <a:ea typeface="Open Sans"/>
                <a:cs typeface="Open Sans"/>
              </a:rPr>
              <a:t> </a:t>
            </a: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304" name="Google Shape;304;p70"/>
          <p:cNvPicPr/>
          <p:nvPr/>
        </p:nvPicPr>
        <p:blipFill>
          <a:blip r:embed="rId2">
            <a:alphaModFix/>
          </a:blip>
          <a:stretch/>
        </p:blipFill>
        <p:spPr bwMode="auto">
          <a:xfrm>
            <a:off x="1088175" y="4781750"/>
            <a:ext cx="5036024" cy="3241700"/>
          </a:xfrm>
          <a:prstGeom prst="rect">
            <a:avLst/>
          </a:prstGeom>
          <a:noFill/>
          <a:ln w="9525" cap="flat" cmpd="sng">
            <a:solidFill>
              <a:schemeClr val="dk2"/>
            </a:solidFill>
            <a:prstDash val="solid"/>
            <a:round/>
            <a:headEnd type="none" w="sm" len="sm"/>
            <a:tailEnd type="none" w="sm" len="sm"/>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3" name="Google Shape;193;p53"/>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Business Scenario</a:t>
            </a:r>
            <a:endParaRPr/>
          </a:p>
        </p:txBody>
      </p:sp>
      <p:sp>
        <p:nvSpPr>
          <p:cNvPr id="194" name="Google Shape;194;p53"/>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p>
            <a:pPr marL="0" marR="241300" lvl="0" indent="0" algn="l">
              <a:lnSpc>
                <a:spcPct val="170000"/>
              </a:lnSpc>
              <a:spcBef>
                <a:spcPts val="0"/>
              </a:spcBef>
              <a:spcAft>
                <a:spcPts val="0"/>
              </a:spcAft>
              <a:buClr>
                <a:schemeClr val="dk1"/>
              </a:buClr>
              <a:buSzPts val="1100"/>
              <a:buFont typeface="Arial"/>
              <a:buNone/>
              <a:defRPr/>
            </a:pPr>
            <a:r>
              <a:rPr lang="en" sz="1350" b="1">
                <a:solidFill>
                  <a:srgbClr val="2E3D49"/>
                </a:solidFill>
                <a:highlight>
                  <a:srgbClr val="FFFFFF"/>
                </a:highlight>
                <a:latin typeface="Open Sans"/>
                <a:ea typeface="Open Sans"/>
                <a:cs typeface="Open Sans"/>
              </a:rPr>
              <a:t>  </a:t>
            </a:r>
            <a:r>
              <a:rPr lang="en" sz="1500" b="1">
                <a:solidFill>
                  <a:srgbClr val="2E3D49"/>
                </a:solidFill>
                <a:highlight>
                  <a:srgbClr val="FFFFFF"/>
                </a:highlight>
                <a:latin typeface="Open Sans"/>
                <a:ea typeface="Open Sans"/>
                <a:cs typeface="Open Sans"/>
              </a:rPr>
              <a:t>   </a:t>
            </a:r>
            <a:r>
              <a:rPr lang="en" sz="1500" b="1">
                <a:solidFill>
                  <a:srgbClr val="2E3D49"/>
                </a:solidFill>
                <a:highlight>
                  <a:srgbClr val="FFFFFF"/>
                </a:highlight>
                <a:latin typeface="Open Sans"/>
                <a:ea typeface="Open Sans"/>
                <a:cs typeface="Open Sans"/>
              </a:rPr>
              <a:t>Business requirement</a:t>
            </a:r>
            <a:endParaRPr sz="1500" b="1">
              <a:solidFill>
                <a:srgbClr val="2E3D49"/>
              </a:solidFill>
              <a:highlight>
                <a:srgbClr val="FFFFFF"/>
              </a:highlight>
              <a:latin typeface="Open Sans"/>
              <a:ea typeface="Open Sans"/>
              <a:cs typeface="Open Sans"/>
            </a:endParaRPr>
          </a:p>
          <a:p>
            <a:pPr marL="241300" marR="241300" lvl="0" indent="0" algn="l">
              <a:lnSpc>
                <a:spcPct val="170000"/>
              </a:lnSpc>
              <a:spcBef>
                <a:spcPts val="400"/>
              </a:spcBef>
              <a:spcAft>
                <a:spcPts val="0"/>
              </a:spcAft>
              <a:buClr>
                <a:schemeClr val="dk1"/>
              </a:buClr>
              <a:buSzPts val="1100"/>
              <a:buFont typeface="Arial"/>
              <a:buNone/>
              <a:defRPr/>
            </a:pPr>
            <a:r>
              <a:rPr lang="en" sz="1300">
                <a:solidFill>
                  <a:srgbClr val="525C65"/>
                </a:solidFill>
                <a:highlight>
                  <a:srgbClr val="FFFFFF"/>
                </a:highlight>
                <a:latin typeface="Open Sans"/>
                <a:ea typeface="Open Sans"/>
                <a:cs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300">
                <a:solidFill>
                  <a:srgbClr val="525C65"/>
                </a:solidFill>
                <a:highlight>
                  <a:srgbClr val="FFFFFF"/>
                </a:highlight>
                <a:latin typeface="Open Sans"/>
                <a:ea typeface="Open Sans"/>
                <a:cs typeface="Open Sans"/>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endParaRPr sz="12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500" b="1">
                <a:solidFill>
                  <a:srgbClr val="2E3D49"/>
                </a:solidFill>
                <a:highlight>
                  <a:srgbClr val="FFFFFF"/>
                </a:highlight>
                <a:latin typeface="Open Sans"/>
                <a:ea typeface="Open Sans"/>
                <a:cs typeface="Open Sans"/>
              </a:rPr>
              <a:t>Dataset</a:t>
            </a:r>
            <a:endParaRPr sz="1500" b="1">
              <a:solidFill>
                <a:srgbClr val="2E3D49"/>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300">
                <a:solidFill>
                  <a:srgbClr val="525C65"/>
                </a:solidFill>
                <a:highlight>
                  <a:srgbClr val="FFFFFF"/>
                </a:highlight>
                <a:latin typeface="Open Sans"/>
                <a:ea typeface="Open Sans"/>
                <a:cs typeface="Open Sans"/>
              </a:rPr>
              <a:t>The </a:t>
            </a:r>
            <a:r>
              <a:rPr lang="en" sz="1300" u="sng">
                <a:solidFill>
                  <a:schemeClr val="hlink"/>
                </a:solidFill>
                <a:highlight>
                  <a:srgbClr val="FFFFFF"/>
                </a:highlight>
                <a:latin typeface="Open Sans"/>
                <a:ea typeface="Open Sans"/>
                <a:cs typeface="Open Sans"/>
                <a:hlinkClick r:id="rId2" tooltip="https://drive.google.com/file/d/14SgnE_0wNpuPdF5ss94GGqIBfcxLnpIF/view"/>
              </a:rPr>
              <a:t>HR dataset</a:t>
            </a:r>
            <a:r>
              <a:rPr lang="en" sz="1300">
                <a:solidFill>
                  <a:srgbClr val="525C65"/>
                </a:solidFill>
                <a:highlight>
                  <a:srgbClr val="FFFFFF"/>
                </a:highlight>
                <a:latin typeface="Open Sans"/>
                <a:ea typeface="Open Sans"/>
                <a:cs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500" b="1">
                <a:solidFill>
                  <a:srgbClr val="2E3D49"/>
                </a:solidFill>
                <a:highlight>
                  <a:schemeClr val="lt1"/>
                </a:highlight>
                <a:latin typeface="Open Sans"/>
                <a:ea typeface="Open Sans"/>
                <a:cs typeface="Open Sans"/>
              </a:rPr>
              <a:t>IT Department Best Practices</a:t>
            </a:r>
            <a:endParaRPr sz="1500" b="1">
              <a:solidFill>
                <a:srgbClr val="2E3D49"/>
              </a:solidFill>
              <a:highlight>
                <a:schemeClr val="lt1"/>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300">
                <a:solidFill>
                  <a:srgbClr val="525C65"/>
                </a:solidFill>
                <a:highlight>
                  <a:schemeClr val="lt1"/>
                </a:highlight>
                <a:latin typeface="Open Sans"/>
                <a:ea typeface="Open Sans"/>
                <a:cs typeface="Open Sans"/>
              </a:rPr>
              <a:t>The IT Department has certain Best Practices policies for databases you should follow, as detailed in the </a:t>
            </a:r>
            <a:r>
              <a:rPr lang="en" sz="1300" u="sng">
                <a:solidFill>
                  <a:schemeClr val="hlink"/>
                </a:solidFill>
                <a:highlight>
                  <a:schemeClr val="lt1"/>
                </a:highlight>
                <a:latin typeface="Open Sans"/>
                <a:ea typeface="Open Sans"/>
                <a:cs typeface="Open Sans"/>
                <a:hlinkClick r:id="rId3" tooltip="https://drive.google.com/file/d/1YdBZPpaIQvnD9NbgkeLMb5PeFtnhGGRP/view?usp=sharing"/>
              </a:rPr>
              <a:t>Best Practices document</a:t>
            </a:r>
            <a:r>
              <a:rPr lang="en" sz="1300">
                <a:solidFill>
                  <a:srgbClr val="525C65"/>
                </a:solidFill>
                <a:highlight>
                  <a:schemeClr val="lt1"/>
                </a:highlight>
                <a:latin typeface="Open Sans"/>
                <a:ea typeface="Open Sans"/>
                <a:cs typeface="Open Sans"/>
              </a:rPr>
              <a:t>.</a:t>
            </a:r>
            <a:endParaRPr sz="1300">
              <a:solidFill>
                <a:srgbClr val="525C65"/>
              </a:solidFill>
              <a:highlight>
                <a:srgbClr val="FFFFFF"/>
              </a:highlight>
              <a:latin typeface="Open Sans"/>
              <a:ea typeface="Open Sans"/>
              <a:cs typeface="Open Sans"/>
            </a:endParaRPr>
          </a:p>
          <a:p>
            <a:pPr marL="0" lvl="0" indent="0" algn="l">
              <a:spcBef>
                <a:spcPts val="0"/>
              </a:spcBef>
              <a:spcAft>
                <a:spcPts val="1600"/>
              </a:spcAft>
              <a:buNone/>
              <a:defRPr/>
            </a:pP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9" name="Google Shape;309;p71"/>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10" name="Google Shape;310;p71"/>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4: Delete the job title Web Developer from the database</a:t>
            </a:r>
            <a:endParaRPr sz="1900" b="1">
              <a:latin typeface="Open Sans"/>
              <a:ea typeface="Open Sans"/>
              <a:cs typeface="Open Sans"/>
            </a:endParaRPr>
          </a:p>
          <a:p>
            <a:pPr marL="0" lvl="0" indent="0" algn="l">
              <a:lnSpc>
                <a:spcPct val="170000"/>
              </a:lnSpc>
              <a:spcBef>
                <a:spcPts val="1600"/>
              </a:spcBef>
              <a:spcAft>
                <a:spcPts val="0"/>
              </a:spcAft>
              <a:buNone/>
              <a:defRPr/>
            </a:pPr>
            <a:r>
              <a:rPr lang="en" sz="1200">
                <a:solidFill>
                  <a:srgbClr val="525C65"/>
                </a:solidFill>
                <a:highlight>
                  <a:schemeClr val="lt1"/>
                </a:highlight>
                <a:latin typeface="Open Sans"/>
                <a:ea typeface="Open Sans"/>
                <a:cs typeface="Open Sans"/>
              </a:rPr>
              <a:t>     </a:t>
            </a:r>
            <a:r>
              <a:rPr lang="en" sz="1200">
                <a:solidFill>
                  <a:srgbClr val="525C65"/>
                </a:solidFill>
                <a:highlight>
                  <a:schemeClr val="lt1"/>
                </a:highlight>
                <a:latin typeface="Open Sans"/>
                <a:ea typeface="Open Sans"/>
                <a:cs typeface="Open Sans"/>
              </a:rPr>
              <a:t>    </a:t>
            </a:r>
            <a:endParaRPr sz="1200">
              <a:solidFill>
                <a:srgbClr val="525C65"/>
              </a:solidFill>
              <a:highlight>
                <a:schemeClr val="lt1"/>
              </a:highlight>
              <a:latin typeface="Open Sans"/>
              <a:ea typeface="Open Sans"/>
              <a:cs typeface="Open Sans"/>
            </a:endParaRPr>
          </a:p>
          <a:p>
            <a:pPr marL="0" lvl="0" indent="0" algn="l">
              <a:lnSpc>
                <a:spcPct val="170000"/>
              </a:lnSpc>
              <a:spcBef>
                <a:spcPts val="0"/>
              </a:spcBef>
              <a:spcAft>
                <a:spcPts val="0"/>
              </a:spcAft>
              <a:buNone/>
              <a:defRPr/>
            </a:pP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311" name="Google Shape;311;p71"/>
          <p:cNvPicPr/>
          <p:nvPr/>
        </p:nvPicPr>
        <p:blipFill>
          <a:blip r:embed="rId2">
            <a:alphaModFix/>
          </a:blip>
          <a:stretch/>
        </p:blipFill>
        <p:spPr bwMode="auto">
          <a:xfrm>
            <a:off x="1088175" y="4781750"/>
            <a:ext cx="5036024" cy="3241700"/>
          </a:xfrm>
          <a:prstGeom prst="rect">
            <a:avLst/>
          </a:prstGeom>
          <a:noFill/>
          <a:ln w="9525" cap="flat" cmpd="sng">
            <a:solidFill>
              <a:schemeClr val="dk2"/>
            </a:solidFill>
            <a:prstDash val="solid"/>
            <a:round/>
            <a:headEnd type="none" w="sm" len="sm"/>
            <a:tailEnd type="none" w="sm" len="sm"/>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16" name="Google Shape;316;p72"/>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17" name="Google Shape;317;p72"/>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5: How many employees are in each department?</a:t>
            </a: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lnSpc>
                <a:spcPct val="170000"/>
              </a:lnSpc>
              <a:spcBef>
                <a:spcPts val="1600"/>
              </a:spcBef>
              <a:spcAft>
                <a:spcPts val="0"/>
              </a:spcAft>
              <a:buNone/>
              <a:defRPr/>
            </a:pP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318" name="Google Shape;318;p72"/>
          <p:cNvPicPr/>
          <p:nvPr/>
        </p:nvPicPr>
        <p:blipFill>
          <a:blip r:embed="rId2">
            <a:alphaModFix/>
          </a:blip>
          <a:stretch/>
        </p:blipFill>
        <p:spPr bwMode="auto">
          <a:xfrm>
            <a:off x="1088175" y="4781750"/>
            <a:ext cx="5036024" cy="3241700"/>
          </a:xfrm>
          <a:prstGeom prst="rect">
            <a:avLst/>
          </a:prstGeom>
          <a:noFill/>
          <a:ln w="9525" cap="flat" cmpd="sng">
            <a:solidFill>
              <a:schemeClr val="dk2"/>
            </a:solidFill>
            <a:prstDash val="solid"/>
            <a:round/>
            <a:headEnd type="none" w="sm" len="sm"/>
            <a:tailEnd type="none" w="sm" len="sm"/>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23" name="Google Shape;323;p73"/>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24" name="Google Shape;324;p73"/>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6: Write a query that returns current and past jobs (include employee name, job title, department, manager name, start and end date for position) for employee Toni Lembeck.</a:t>
            </a:r>
            <a:endParaRPr sz="1900" b="1">
              <a:latin typeface="Open Sans"/>
              <a:ea typeface="Open Sans"/>
              <a:cs typeface="Open Sans"/>
            </a:endParaRPr>
          </a:p>
          <a:p>
            <a:pPr marL="0" lvl="0" indent="0" algn="l">
              <a:lnSpc>
                <a:spcPct val="170000"/>
              </a:lnSpc>
              <a:spcBef>
                <a:spcPts val="1600"/>
              </a:spcBef>
              <a:spcAft>
                <a:spcPts val="0"/>
              </a:spcAft>
              <a:buNone/>
              <a:defRPr/>
            </a:pPr>
            <a:r>
              <a:rPr lang="en" sz="1200">
                <a:solidFill>
                  <a:srgbClr val="525C65"/>
                </a:solidFill>
                <a:highlight>
                  <a:schemeClr val="lt1"/>
                </a:highlight>
                <a:latin typeface="Open Sans"/>
                <a:ea typeface="Open Sans"/>
                <a:cs typeface="Open Sans"/>
              </a:rPr>
              <a:t>     </a:t>
            </a: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325" name="Google Shape;325;p73"/>
          <p:cNvPicPr/>
          <p:nvPr/>
        </p:nvPicPr>
        <p:blipFill>
          <a:blip r:embed="rId2">
            <a:alphaModFix/>
          </a:blip>
          <a:stretch/>
        </p:blipFill>
        <p:spPr bwMode="auto">
          <a:xfrm>
            <a:off x="1088175" y="4781750"/>
            <a:ext cx="5036024" cy="3241700"/>
          </a:xfrm>
          <a:prstGeom prst="rect">
            <a:avLst/>
          </a:prstGeom>
          <a:noFill/>
          <a:ln w="9525" cap="flat" cmpd="sng">
            <a:solidFill>
              <a:schemeClr val="dk2"/>
            </a:solidFill>
            <a:prstDash val="solid"/>
            <a:round/>
            <a:headEnd type="none" w="sm" len="sm"/>
            <a:tailEnd type="none" w="sm" len="sm"/>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30" name="Google Shape;330;p74"/>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31" name="Google Shape;331;p74"/>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Question 7: </a:t>
            </a:r>
            <a:r>
              <a:rPr lang="en" sz="1900" b="1">
                <a:latin typeface="Open Sans"/>
                <a:ea typeface="Open Sans"/>
                <a:cs typeface="Open Sans"/>
              </a:rPr>
              <a:t>Describe how you would apply table security to restrict access to employee salaries using an SQL server.</a:t>
            </a:r>
            <a:endParaRPr sz="1900" b="1">
              <a:latin typeface="Open Sans"/>
              <a:ea typeface="Open Sans"/>
              <a:cs typeface="Open Sans"/>
            </a:endParaRPr>
          </a:p>
          <a:p>
            <a:pPr marL="0" lvl="0" indent="0" algn="l">
              <a:spcBef>
                <a:spcPts val="1600"/>
              </a:spcBef>
              <a:spcAft>
                <a:spcPts val="0"/>
              </a:spcAft>
              <a:buNone/>
              <a:defRPr/>
            </a:pPr>
            <a:r>
              <a:rPr lang="en" sz="1900" b="1">
                <a:solidFill>
                  <a:srgbClr val="FF0000"/>
                </a:solidFill>
                <a:latin typeface="Open Sans"/>
                <a:ea typeface="Open Sans"/>
                <a:cs typeface="Open Sans"/>
              </a:rPr>
              <a:t>** answer in a short paragraph, how you would apply table security to restrict access to employee salaries</a:t>
            </a:r>
            <a:endParaRPr sz="1900" b="1">
              <a:solidFill>
                <a:srgbClr val="FF0000"/>
              </a:solidFill>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336" name="Google Shape;336;p75"/>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4</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Above and Beyond (optional)</a:t>
            </a:r>
            <a:endParaRPr sz="3000">
              <a:solidFill>
                <a:srgbClr val="FFFFFF"/>
              </a:solidFill>
              <a:latin typeface="Open Sans"/>
              <a:ea typeface="Open Sans"/>
              <a:cs typeface="Open Sans"/>
            </a:endParaRPr>
          </a:p>
        </p:txBody>
      </p:sp>
      <p:sp>
        <p:nvSpPr>
          <p:cNvPr id="337" name="Google Shape;337;p75"/>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42" name="Google Shape;342;p76"/>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Step 4: Above and Beyond</a:t>
            </a:r>
            <a:endParaRPr/>
          </a:p>
        </p:txBody>
      </p:sp>
      <p:sp>
        <p:nvSpPr>
          <p:cNvPr id="343" name="Google Shape;343;p76"/>
          <p:cNvSpPr txBox="1"/>
          <p:nvPr>
            <p:ph type="body" idx="1"/>
          </p:nvPr>
        </p:nvSpPr>
        <p:spPr bwMode="auto">
          <a:xfrm>
            <a:off x="264945" y="2025129"/>
            <a:ext cx="7242600" cy="6239700"/>
          </a:xfrm>
          <a:prstGeom prst="rect">
            <a:avLst/>
          </a:prstGeom>
        </p:spPr>
        <p:txBody>
          <a:bodyPr spcFirstLastPara="1" wrap="square" lIns="91425" tIns="91425" rIns="91425" bIns="91425" anchor="t" anchorCtr="0">
            <a:noAutofit/>
          </a:bodyPr>
          <a:lstStyle/>
          <a:p>
            <a:pPr marL="0" lvl="0" indent="0" algn="l">
              <a:spcBef>
                <a:spcPts val="0"/>
              </a:spcBef>
              <a:spcAft>
                <a:spcPts val="0"/>
              </a:spcAft>
              <a:buClr>
                <a:schemeClr val="dk1"/>
              </a:buClr>
              <a:buSzPts val="1100"/>
              <a:buFont typeface="Arial"/>
              <a:buNone/>
              <a:defRPr/>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a:spcBef>
                <a:spcPts val="1600"/>
              </a:spcBef>
              <a:spcAft>
                <a:spcPts val="0"/>
              </a:spcAft>
              <a:buClr>
                <a:schemeClr val="dk1"/>
              </a:buClr>
              <a:buSzPts val="1100"/>
              <a:buFont typeface="Arial"/>
              <a:buNone/>
              <a:defRPr/>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a:spcBef>
                <a:spcPts val="1600"/>
              </a:spcBef>
              <a:spcAft>
                <a:spcPts val="0"/>
              </a:spcAft>
              <a:buClr>
                <a:schemeClr val="dk1"/>
              </a:buClr>
              <a:buSzPts val="1100"/>
              <a:buFont typeface="Arial"/>
              <a:buNone/>
              <a:defRPr/>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a:spcBef>
                <a:spcPts val="1600"/>
              </a:spcBef>
              <a:spcAft>
                <a:spcPts val="1600"/>
              </a:spcAft>
              <a:buNone/>
              <a:defRPr/>
            </a:pP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48" name="Google Shape;348;p77"/>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Standout Suggestion 1</a:t>
            </a:r>
            <a:endParaRPr/>
          </a:p>
        </p:txBody>
      </p:sp>
      <p:sp>
        <p:nvSpPr>
          <p:cNvPr id="349" name="Google Shape;349;p77"/>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latin typeface="Open Sans"/>
                <a:ea typeface="Open Sans"/>
                <a:cs typeface="Open Sans"/>
              </a:rPr>
              <a:t>Create a view that returns all employee attributes; results should resemble initial Excel file</a:t>
            </a:r>
            <a:endParaRPr sz="2000" b="1">
              <a:latin typeface="Open Sans"/>
              <a:ea typeface="Open Sans"/>
              <a:cs typeface="Open Sans"/>
            </a:endParaRPr>
          </a:p>
          <a:p>
            <a:pPr marL="0" lvl="0" indent="0" algn="l">
              <a:spcBef>
                <a:spcPts val="1600"/>
              </a:spcBef>
              <a:spcAft>
                <a:spcPts val="0"/>
              </a:spcAft>
              <a:buNone/>
              <a:defRPr/>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54" name="Google Shape;354;p78"/>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Standout Suggestion 2</a:t>
            </a:r>
            <a:endParaRPr/>
          </a:p>
        </p:txBody>
      </p:sp>
      <p:sp>
        <p:nvSpPr>
          <p:cNvPr id="355" name="Google Shape;355;p78"/>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latin typeface="Open Sans"/>
                <a:ea typeface="Open Sans"/>
                <a:cs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endParaRPr>
          </a:p>
          <a:p>
            <a:pPr marL="0" lvl="0" indent="0" algn="l">
              <a:spcBef>
                <a:spcPts val="1600"/>
              </a:spcBef>
              <a:spcAft>
                <a:spcPts val="0"/>
              </a:spcAft>
              <a:buNone/>
              <a:defRPr/>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60" name="Google Shape;360;p79"/>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Standout Suggestion 3</a:t>
            </a:r>
            <a:endParaRPr/>
          </a:p>
        </p:txBody>
      </p:sp>
      <p:sp>
        <p:nvSpPr>
          <p:cNvPr id="361" name="Google Shape;361;p79"/>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latin typeface="Open Sans"/>
                <a:ea typeface="Open Sans"/>
                <a:cs typeface="Open Sans"/>
              </a:rPr>
              <a:t>Implement user security on the restricted salary attribute.</a:t>
            </a:r>
            <a:endParaRPr sz="2000" b="1">
              <a:latin typeface="Open Sans"/>
              <a:ea typeface="Open Sans"/>
              <a:cs typeface="Open Sans"/>
            </a:endParaRPr>
          </a:p>
          <a:p>
            <a:pPr marL="0" lvl="0" indent="0" algn="l">
              <a:spcBef>
                <a:spcPts val="1600"/>
              </a:spcBef>
              <a:spcAft>
                <a:spcPts val="0"/>
              </a:spcAft>
              <a:buNone/>
              <a:defRPr/>
            </a:pPr>
            <a:r>
              <a:rPr lang="en" sz="1900">
                <a:solidFill>
                  <a:srgbClr val="FF0000"/>
                </a:solidFill>
              </a:rPr>
              <a:t>Create a non-management user named </a:t>
            </a:r>
            <a:r>
              <a:rPr lang="en" sz="1900">
                <a:solidFill>
                  <a:srgbClr val="FF0000"/>
                </a:solidFill>
                <a:latin typeface="Source Code Pro"/>
                <a:ea typeface="Source Code Pro"/>
                <a:cs typeface="Source Code Pro"/>
              </a:rPr>
              <a:t>NoMgr</a:t>
            </a:r>
            <a:r>
              <a:rPr lang="en" sz="1900">
                <a:solidFill>
                  <a:srgbClr val="FF0000"/>
                </a:solidFill>
                <a:latin typeface="Open Sans"/>
                <a:ea typeface="Open Sans"/>
                <a:cs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a:spcBef>
                <a:spcPts val="1600"/>
              </a:spcBef>
              <a:spcAft>
                <a:spcPts val="0"/>
              </a:spcAft>
              <a:buNone/>
              <a:defRPr/>
            </a:pPr>
            <a:r>
              <a:rPr lang="en" sz="1900">
                <a:solidFill>
                  <a:srgbClr val="FF0000"/>
                </a:solidFill>
              </a:rPr>
              <a:t>Submit screenshot of code</a:t>
            </a:r>
            <a:endParaRPr sz="1900">
              <a:solidFill>
                <a:srgbClr val="FF0000"/>
              </a:solidFill>
            </a:endParaRPr>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366" name="Google Shape;366;p80"/>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Appendix</a:t>
            </a:r>
            <a:endParaRPr sz="3000" b="1">
              <a:solidFill>
                <a:srgbClr val="FFFFFF"/>
              </a:solidFill>
              <a:latin typeface="Open Sans"/>
              <a:ea typeface="Open Sans"/>
              <a:cs typeface="Open Sans"/>
            </a:endParaRPr>
          </a:p>
          <a:p>
            <a:pPr marL="0" lvl="0" indent="0" algn="l">
              <a:lnSpc>
                <a:spcPct val="150000"/>
              </a:lnSpc>
              <a:spcBef>
                <a:spcPts val="0"/>
              </a:spcBef>
              <a:spcAft>
                <a:spcPts val="0"/>
              </a:spcAft>
              <a:buClr>
                <a:schemeClr val="lt1"/>
              </a:buClr>
              <a:buFont typeface="Open Sans"/>
              <a:buNone/>
              <a:defRPr/>
            </a:pPr>
            <a:endParaRPr sz="3000" b="1">
              <a:solidFill>
                <a:srgbClr val="FFFFFF"/>
              </a:solidFill>
              <a:latin typeface="Open Sans"/>
              <a:ea typeface="Open Sans"/>
              <a:cs typeface="Open Sans"/>
            </a:endParaRPr>
          </a:p>
        </p:txBody>
      </p:sp>
      <p:sp>
        <p:nvSpPr>
          <p:cNvPr id="367" name="Google Shape;367;p80"/>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199" name="Google Shape;199;p54"/>
          <p:cNvSpPr/>
          <p:nvPr/>
        </p:nvSpPr>
        <p:spPr bwMode="auto">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
        <p:nvSpPr>
          <p:cNvPr id="200" name="Google Shape;200;p54"/>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
        <p:nvSpPr>
          <p:cNvPr id="201" name="Google Shape;201;p54"/>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1</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Data Architecture Foundations</a:t>
            </a:r>
            <a:endParaRPr sz="3000">
              <a:solidFill>
                <a:srgbClr val="FFFFFF"/>
              </a:solidFill>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72" name="Google Shape;372;p81"/>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Additional Info</a:t>
            </a:r>
            <a:endParaRPr/>
          </a:p>
        </p:txBody>
      </p:sp>
      <p:sp>
        <p:nvSpPr>
          <p:cNvPr id="373" name="Google Shape;373;p81"/>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3100"/>
              <a:t>You can include supporting or additional information that supports your previous slides, but isn’t necessary for every person to see that looks at your slides.</a:t>
            </a:r>
            <a:endParaRPr sz="31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6" name="Google Shape;206;p55"/>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Step 1: Data Architecture Foundations</a:t>
            </a:r>
            <a:endParaRPr/>
          </a:p>
        </p:txBody>
      </p:sp>
      <p:sp>
        <p:nvSpPr>
          <p:cNvPr id="207" name="Google Shape;207;p55"/>
          <p:cNvSpPr txBox="1"/>
          <p:nvPr>
            <p:ph type="body" idx="1"/>
          </p:nvPr>
        </p:nvSpPr>
        <p:spPr bwMode="auto">
          <a:xfrm>
            <a:off x="264950" y="2253724"/>
            <a:ext cx="7242600" cy="7534500"/>
          </a:xfrm>
          <a:prstGeom prst="rect">
            <a:avLst/>
          </a:prstGeom>
        </p:spPr>
        <p:txBody>
          <a:bodyPr spcFirstLastPara="1" wrap="square" lIns="91425" tIns="91425" rIns="91425" bIns="91425" anchor="t" anchorCtr="0">
            <a:noAutofit/>
          </a:bodyPr>
          <a:lstStyle/>
          <a:p>
            <a:pPr marL="0" lvl="0" indent="0" algn="l">
              <a:spcBef>
                <a:spcPts val="0"/>
              </a:spcBef>
              <a:spcAft>
                <a:spcPts val="0"/>
              </a:spcAft>
              <a:buClr>
                <a:schemeClr val="dk1"/>
              </a:buClr>
              <a:buSzPts val="1100"/>
              <a:buFont typeface="Arial"/>
              <a:buNone/>
              <a:defRPr/>
            </a:pPr>
            <a:endParaRPr sz="1000">
              <a:solidFill>
                <a:schemeClr val="dk1"/>
              </a:solidFill>
              <a:highlight>
                <a:srgbClr val="DBE2E8"/>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Hi,</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Thanks,</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Sarah Collins</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Head of HR</a:t>
            </a:r>
            <a:endParaRPr sz="1100">
              <a:solidFill>
                <a:srgbClr val="525C65"/>
              </a:solidFill>
              <a:highlight>
                <a:srgbClr val="FFFFFF"/>
              </a:highlight>
              <a:latin typeface="Open Sans"/>
              <a:ea typeface="Open Sans"/>
              <a:cs typeface="Open Sans"/>
            </a:endParaRPr>
          </a:p>
          <a:p>
            <a:pPr marL="0" lvl="0" indent="0" algn="l">
              <a:lnSpc>
                <a:spcPct val="170000"/>
              </a:lnSpc>
              <a:spcBef>
                <a:spcPts val="0"/>
              </a:spcBef>
              <a:spcAft>
                <a:spcPts val="0"/>
              </a:spcAft>
              <a:buClr>
                <a:schemeClr val="dk1"/>
              </a:buClr>
              <a:buSzPts val="1100"/>
              <a:buFont typeface="Arial"/>
              <a:buNone/>
              <a:defRPr/>
            </a:pPr>
            <a:endParaRPr sz="1000">
              <a:solidFill>
                <a:srgbClr val="525C65"/>
              </a:solidFill>
              <a:highlight>
                <a:srgbClr val="FFFFFF"/>
              </a:highlight>
              <a:latin typeface="Open Sans"/>
              <a:ea typeface="Open Sans"/>
              <a:cs typeface="Open Sans"/>
            </a:endParaRPr>
          </a:p>
          <a:p>
            <a:pPr marL="0" lvl="0" indent="0" algn="l">
              <a:spcBef>
                <a:spcPts val="1100"/>
              </a:spcBef>
              <a:spcAft>
                <a:spcPts val="1600"/>
              </a:spcAft>
              <a:buNone/>
              <a:defRPr/>
            </a:pP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2" name="Google Shape;212;p56"/>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Architect Business Requirement</a:t>
            </a:r>
            <a:endParaRPr/>
          </a:p>
        </p:txBody>
      </p:sp>
      <p:sp>
        <p:nvSpPr>
          <p:cNvPr id="213" name="Google Shape;213;p56"/>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lnSpc>
                <a:spcPct val="100000"/>
              </a:lnSpc>
              <a:spcBef>
                <a:spcPts val="0"/>
              </a:spcBef>
              <a:spcAft>
                <a:spcPts val="0"/>
              </a:spcAft>
              <a:buSzPts val="1900"/>
              <a:buFont typeface="Open Sans"/>
              <a:buChar char="●"/>
              <a:defRPr/>
            </a:pPr>
            <a:r>
              <a:rPr lang="en" sz="1900" b="1">
                <a:latin typeface="Open Sans"/>
                <a:ea typeface="Open Sans"/>
                <a:cs typeface="Open Sans"/>
              </a:rPr>
              <a:t>Purpose of the new database:</a:t>
            </a:r>
            <a:endParaRPr sz="1900" b="1">
              <a:latin typeface="Open Sans"/>
              <a:ea typeface="Open Sans"/>
              <a:cs typeface="Open Sans"/>
            </a:endParaRPr>
          </a:p>
          <a:p>
            <a:pPr marL="457200" lvl="0" indent="0" algn="l">
              <a:lnSpc>
                <a:spcPct val="100000"/>
              </a:lnSpc>
              <a:spcBef>
                <a:spcPts val="1600"/>
              </a:spcBef>
              <a:spcAft>
                <a:spcPts val="0"/>
              </a:spcAft>
              <a:buClr>
                <a:schemeClr val="dk1"/>
              </a:buClr>
              <a:buSzPts val="1100"/>
              <a:buFont typeface="Arial"/>
              <a:buNone/>
              <a:defRPr/>
            </a:pPr>
            <a:r>
              <a:rPr lang="en" sz="1400"/>
              <a:t>Purpose of the new database is to facilitate the growth of the company and help HR employees and management easily scale and maintain the data related to employees.  </a:t>
            </a:r>
            <a:endParaRPr sz="1600"/>
          </a:p>
          <a:p>
            <a:pPr marL="457200" lvl="0" indent="-349250" algn="l">
              <a:spcBef>
                <a:spcPts val="1200"/>
              </a:spcBef>
              <a:spcAft>
                <a:spcPts val="0"/>
              </a:spcAft>
              <a:buSzPts val="1900"/>
              <a:buFont typeface="Open Sans"/>
              <a:buChar char="●"/>
              <a:defRPr/>
            </a:pPr>
            <a:r>
              <a:rPr lang="en" sz="1900" b="1">
                <a:latin typeface="Open Sans"/>
                <a:ea typeface="Open Sans"/>
                <a:cs typeface="Open Sans"/>
              </a:rPr>
              <a:t>Describe current data management solution:</a:t>
            </a:r>
            <a:endParaRPr sz="1900" b="1">
              <a:solidFill>
                <a:srgbClr val="000000"/>
              </a:solidFill>
              <a:latin typeface="Arial"/>
              <a:ea typeface="Arial"/>
              <a:cs typeface="Arial"/>
            </a:endParaRPr>
          </a:p>
          <a:p>
            <a:pPr marL="457200" lvl="0" indent="0" algn="l">
              <a:spcBef>
                <a:spcPts val="1200"/>
              </a:spcBef>
              <a:spcAft>
                <a:spcPts val="0"/>
              </a:spcAft>
              <a:buNone/>
              <a:defRPr/>
            </a:pPr>
            <a:r>
              <a:rPr lang="en" sz="1400"/>
              <a:t>Data is currently being managed in a spreadsheet. While this might have worked for a small HR team and few employees, it does not scale well.</a:t>
            </a:r>
            <a:endParaRPr sz="1600">
              <a:solidFill>
                <a:srgbClr val="000000"/>
              </a:solidFill>
              <a:latin typeface="Arial"/>
              <a:ea typeface="Arial"/>
              <a:cs typeface="Arial"/>
            </a:endParaRPr>
          </a:p>
          <a:p>
            <a:pPr marL="457200" lvl="0" indent="-349250" algn="l">
              <a:spcBef>
                <a:spcPts val="1200"/>
              </a:spcBef>
              <a:spcAft>
                <a:spcPts val="0"/>
              </a:spcAft>
              <a:buSzPts val="1900"/>
              <a:buFont typeface="Open Sans"/>
              <a:buChar char="●"/>
              <a:defRPr/>
            </a:pPr>
            <a:r>
              <a:rPr lang="en" sz="1900" b="1">
                <a:latin typeface="Open Sans"/>
                <a:ea typeface="Open Sans"/>
                <a:cs typeface="Open Sans"/>
              </a:rPr>
              <a:t>Describe</a:t>
            </a:r>
            <a:r>
              <a:rPr lang="en" sz="1900" b="1">
                <a:latin typeface="Open Sans"/>
                <a:ea typeface="Open Sans"/>
                <a:cs typeface="Open Sans"/>
              </a:rPr>
              <a:t> current data </a:t>
            </a:r>
            <a:r>
              <a:rPr lang="en" sz="1900" b="1">
                <a:latin typeface="Open Sans"/>
                <a:ea typeface="Open Sans"/>
                <a:cs typeface="Open Sans"/>
              </a:rPr>
              <a:t>available:</a:t>
            </a:r>
            <a:endParaRPr sz="1900" b="1">
              <a:latin typeface="Open Sans"/>
              <a:ea typeface="Open Sans"/>
              <a:cs typeface="Open Sans"/>
            </a:endParaRPr>
          </a:p>
          <a:p>
            <a:pPr marL="0" lvl="0" indent="0" algn="l">
              <a:spcBef>
                <a:spcPts val="1600"/>
              </a:spcBef>
              <a:spcAft>
                <a:spcPts val="0"/>
              </a:spcAft>
              <a:buNone/>
              <a:defRPr/>
            </a:pPr>
            <a:r>
              <a:rPr lang="en" sz="1900"/>
              <a:t>      </a:t>
            </a:r>
            <a:r>
              <a:rPr lang="en" sz="1800"/>
              <a:t> </a:t>
            </a:r>
            <a:r>
              <a:rPr lang="en" sz="1400"/>
              <a:t>There are currently 206 employee records available. </a:t>
            </a:r>
            <a:endParaRPr sz="16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Additional data requests:</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400"/>
              <a:t>It is estimated that company grows at 20% a year for the next 5 years. This implies approximately 22 new employee records a year. Data should be modifiable by the HR department. </a:t>
            </a:r>
            <a:r>
              <a:rPr sz="1400"/>
              <a:t>Data should be retained for at least 7 years in order to comply with federal regulations. This is a critical data, so there’s need for incremental backup daily and full back up weekly. This database should be able to interface with the payroll department in the future.</a:t>
            </a:r>
            <a:endParaRPr sz="14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Who will own/manage data</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400"/>
              <a:t>HR department employees and management will own and managet the data.</a:t>
            </a:r>
            <a:endParaRPr lang="en" sz="1400"/>
          </a:p>
          <a:p>
            <a:pPr marL="457200" lvl="0" indent="-349250" algn="l">
              <a:spcBef>
                <a:spcPts val="0"/>
              </a:spcBef>
              <a:spcAft>
                <a:spcPts val="0"/>
              </a:spcAft>
              <a:buSzPts val="1900"/>
              <a:buFont typeface="Open Sans"/>
              <a:buChar char="●"/>
              <a:defRPr/>
            </a:pPr>
            <a:r>
              <a:rPr lang="en" sz="1900" b="1">
                <a:latin typeface="Open Sans"/>
                <a:ea typeface="Open Sans"/>
                <a:cs typeface="Open Sans"/>
              </a:rPr>
              <a:t>Who will have access to database</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400"/>
              <a:t>Employees with domain login will have read only access to the database. Employees won’t have access to salary data. Only HR employees and management will have write and read access to data. </a:t>
            </a:r>
            <a:endParaRPr sz="1400"/>
          </a:p>
          <a:p>
            <a:pPr marL="457200" lvl="0" indent="0" algn="l">
              <a:spcBef>
                <a:spcPts val="0"/>
              </a:spcBef>
              <a:spcAft>
                <a:spcPts val="0"/>
              </a:spcAft>
              <a:buClr>
                <a:schemeClr val="dk1"/>
              </a:buClr>
              <a:buSzPts val="1100"/>
              <a:buFont typeface="Arial"/>
              <a:buNone/>
              <a:defRPr/>
            </a:pPr>
            <a:endParaRPr sz="1900"/>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8" name="Google Shape;218;p57"/>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Architect Business Requirement</a:t>
            </a:r>
            <a:endParaRPr/>
          </a:p>
        </p:txBody>
      </p:sp>
      <p:sp>
        <p:nvSpPr>
          <p:cNvPr id="219" name="Google Shape;219;p57"/>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Estimated size of database</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700"/>
              <a:t>200 rows </a:t>
            </a:r>
            <a:endParaRPr sz="1900"/>
          </a:p>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Estimated annual growth</a:t>
            </a:r>
            <a:endParaRPr sz="1900" b="1">
              <a:latin typeface="Open Sans"/>
              <a:ea typeface="Open Sans"/>
              <a:cs typeface="Open Sans"/>
            </a:endParaRPr>
          </a:p>
          <a:p>
            <a:pPr marL="457200" lvl="0" indent="0" algn="l">
              <a:lnSpc>
                <a:spcPct val="100000"/>
              </a:lnSpc>
              <a:spcBef>
                <a:spcPts val="1599"/>
              </a:spcBef>
              <a:spcAft>
                <a:spcPts val="0"/>
              </a:spcAft>
              <a:buNone/>
              <a:defRPr/>
            </a:pPr>
            <a:r>
              <a:rPr lang="en" sz="1800" b="0" i="0" u="none" strike="noStrike" cap="none" spc="0">
                <a:solidFill>
                  <a:schemeClr val="dk2"/>
                </a:solidFill>
                <a:latin typeface="Open Sans Light"/>
                <a:ea typeface="Open Sans Light"/>
                <a:cs typeface="Open Sans Light"/>
              </a:rPr>
              <a:t>200 rows initially with 22 being added each year ( based on the current estimates )</a:t>
            </a:r>
            <a:endParaRPr sz="1000"/>
          </a:p>
          <a:p>
            <a:pPr marL="0" lvl="0" indent="0" algn="l">
              <a:spcBef>
                <a:spcPts val="0"/>
              </a:spcBef>
              <a:spcAft>
                <a:spcPts val="0"/>
              </a:spcAft>
              <a:buNone/>
              <a:defRPr/>
            </a:pPr>
            <a:endParaRPr sz="1900" b="1">
              <a:latin typeface="Open Sans"/>
              <a:ea typeface="Open Sans"/>
              <a:cs typeface="Open Sans"/>
            </a:endParaRPr>
          </a:p>
          <a:p>
            <a:pPr marL="457200" lvl="0" indent="-349250" algn="l">
              <a:spcBef>
                <a:spcPts val="1600"/>
              </a:spcBef>
              <a:spcAft>
                <a:spcPts val="0"/>
              </a:spcAft>
              <a:buSzPts val="1900"/>
              <a:buFont typeface="Open Sans"/>
              <a:buChar char="●"/>
              <a:defRPr/>
            </a:pPr>
            <a:r>
              <a:rPr lang="en" sz="1900" b="1">
                <a:latin typeface="Open Sans"/>
                <a:ea typeface="Open Sans"/>
                <a:cs typeface="Open Sans"/>
              </a:rPr>
              <a:t>Is any of the data sensitive/restricted</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700"/>
              <a:t>Employee’s salary information should be restricted to only HR employees.</a:t>
            </a:r>
            <a:endParaRPr sz="1900"/>
          </a:p>
          <a:p>
            <a:pPr marL="0" lvl="0" indent="0" algn="l">
              <a:spcBef>
                <a:spcPts val="0"/>
              </a:spcBef>
              <a:spcAft>
                <a:spcPts val="0"/>
              </a:spcAft>
              <a:buNone/>
              <a:defRPr/>
            </a:pPr>
            <a:endParaRPr sz="1900" b="1">
              <a:latin typeface="Open Sans"/>
              <a:ea typeface="Open Sans"/>
              <a:cs typeface="Open Sans"/>
            </a:endParaRPr>
          </a:p>
          <a:p>
            <a:pPr marL="457200" lvl="0" indent="0" algn="l">
              <a:lnSpc>
                <a:spcPct val="100000"/>
              </a:lnSpc>
              <a:spcBef>
                <a:spcPts val="1600"/>
              </a:spcBef>
              <a:spcAft>
                <a:spcPts val="0"/>
              </a:spcAft>
              <a:buNone/>
              <a:defRPr/>
            </a:pPr>
            <a:endParaRPr sz="1700"/>
          </a:p>
          <a:p>
            <a:pPr marL="457200" lvl="0" indent="0" algn="l">
              <a:lnSpc>
                <a:spcPct val="100000"/>
              </a:lnSpc>
              <a:spcBef>
                <a:spcPts val="0"/>
              </a:spcBef>
              <a:spcAft>
                <a:spcPts val="0"/>
              </a:spcAft>
              <a:buNone/>
              <a:defRPr/>
            </a:pPr>
            <a:endParaRPr sz="17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4" name="Google Shape;224;p58"/>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Architect Technical Requirement</a:t>
            </a:r>
            <a:endParaRPr/>
          </a:p>
        </p:txBody>
      </p:sp>
      <p:sp>
        <p:nvSpPr>
          <p:cNvPr id="225" name="Google Shape;225;p58"/>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Justification for</a:t>
            </a:r>
            <a:r>
              <a:rPr lang="en" sz="1900" b="1">
                <a:latin typeface="Open Sans"/>
                <a:ea typeface="Open Sans"/>
                <a:cs typeface="Open Sans"/>
              </a:rPr>
              <a:t> the new database</a:t>
            </a:r>
            <a:endParaRPr sz="1900" b="1">
              <a:latin typeface="Open Sans"/>
              <a:ea typeface="Open Sans"/>
              <a:cs typeface="Open Sans"/>
            </a:endParaRPr>
          </a:p>
          <a:p>
            <a:pPr marL="730065" lvl="0" indent="-272865" algn="l">
              <a:lnSpc>
                <a:spcPct val="100000"/>
              </a:lnSpc>
              <a:spcBef>
                <a:spcPts val="1600"/>
              </a:spcBef>
              <a:spcAft>
                <a:spcPts val="0"/>
              </a:spcAft>
              <a:buClr>
                <a:schemeClr val="dk2"/>
              </a:buClr>
              <a:buSzPts val="3000"/>
              <a:buFont typeface="Open Sans Light"/>
              <a:buAutoNum type="arabicPeriod"/>
              <a:defRPr/>
            </a:pPr>
            <a:r>
              <a:rPr lang="en" sz="1700"/>
              <a:t>Underlying current approaches data integrity and data security can be compromised. This is due to the fact that sharing spreadsheets opens up a lot of opportunity for mistakes, which introduces security risk. If the wrong person gets access to this data, they can see all employee details and their salaries. </a:t>
            </a:r>
            <a:endParaRPr lang="en" sz="1700"/>
          </a:p>
          <a:p>
            <a:pPr marL="730065" lvl="0" indent="-272865" algn="l">
              <a:lnSpc>
                <a:spcPct val="100000"/>
              </a:lnSpc>
              <a:spcBef>
                <a:spcPts val="1599"/>
              </a:spcBef>
              <a:spcAft>
                <a:spcPts val="0"/>
              </a:spcAft>
              <a:buClr>
                <a:schemeClr val="dk2"/>
              </a:buClr>
              <a:buSzPts val="3000"/>
              <a:buFont typeface="Open Sans Light"/>
              <a:buAutoNum type="arabicPeriod"/>
              <a:defRPr/>
            </a:pPr>
            <a:r>
              <a:rPr lang="en" sz="1700"/>
              <a:t>A spreadsheet is not a scalable and maintainable solution for handling large data. As the number of employees increase, the ability to handle all their records in one place diminishes. This introduces constant challenge to the HR and IT department.</a:t>
            </a: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Database objects</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700"/>
              <a:t>List of database tables that will be created for this project: 1) Employee, 2) Manager, 3) Education_Level, 4) Office, 5) City, 6) Job, 7) Salary, 8) Employee_History, 9) Department</a:t>
            </a:r>
            <a:endParaRPr sz="17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Data ingestion</a:t>
            </a:r>
            <a:endParaRPr sz="1900" b="1">
              <a:latin typeface="Open Sans"/>
              <a:ea typeface="Open Sans"/>
              <a:cs typeface="Open Sans"/>
            </a:endParaRPr>
          </a:p>
          <a:p>
            <a:pPr marL="457200" lvl="0" indent="0" algn="l">
              <a:lnSpc>
                <a:spcPct val="100000"/>
              </a:lnSpc>
              <a:spcBef>
                <a:spcPts val="1600"/>
              </a:spcBef>
              <a:spcAft>
                <a:spcPts val="0"/>
              </a:spcAft>
              <a:buClr>
                <a:schemeClr val="dk1"/>
              </a:buClr>
              <a:buSzPts val="1100"/>
              <a:buFont typeface="Arial"/>
              <a:buNone/>
              <a:defRPr/>
            </a:pPr>
            <a:r>
              <a:rPr lang="en" sz="1700"/>
              <a:t>API is a chosen method for interfacing with the payroll management system. APIs provide with clearly defined interfaces and establishesh concrete system boundaries.</a:t>
            </a: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30" name="Google Shape;230;p59"/>
          <p:cNvSpPr txBox="1"/>
          <p:nvPr>
            <p:ph type="title"/>
          </p:nvPr>
        </p:nvSpPr>
        <p:spPr bwMode="auto">
          <a:xfrm>
            <a:off x="264949" y="310320"/>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Architect </a:t>
            </a:r>
            <a:r>
              <a:rPr lang="en"/>
              <a:t>Technical </a:t>
            </a:r>
            <a:r>
              <a:rPr lang="en"/>
              <a:t>Requirement</a:t>
            </a:r>
            <a:endParaRPr/>
          </a:p>
        </p:txBody>
      </p:sp>
      <p:sp>
        <p:nvSpPr>
          <p:cNvPr id="231" name="Google Shape;231;p59"/>
          <p:cNvSpPr txBox="1"/>
          <p:nvPr>
            <p:ph type="body" idx="1"/>
          </p:nvPr>
        </p:nvSpPr>
        <p:spPr bwMode="auto">
          <a:xfrm>
            <a:off x="264949" y="1638346"/>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Data governance (Ownership and User access)</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700" b="1">
                <a:latin typeface="Open Sans"/>
                <a:ea typeface="Open Sans"/>
                <a:cs typeface="Open Sans"/>
              </a:rPr>
              <a:t>Ownership: </a:t>
            </a:r>
            <a:r>
              <a:rPr lang="en" sz="1400" b="0">
                <a:latin typeface="Open Sans"/>
                <a:ea typeface="Open Sans"/>
                <a:cs typeface="Open Sans"/>
              </a:rPr>
              <a:t>HR management and employees</a:t>
            </a:r>
            <a:r>
              <a:rPr lang="en" sz="1600" b="0">
                <a:latin typeface="Open Sans"/>
                <a:ea typeface="Open Sans"/>
                <a:cs typeface="Open Sans"/>
              </a:rPr>
              <a:t> </a:t>
            </a:r>
            <a:endParaRPr sz="1600" b="0"/>
          </a:p>
          <a:p>
            <a:pPr marL="457200" lvl="0" indent="0" algn="l">
              <a:lnSpc>
                <a:spcPct val="100000"/>
              </a:lnSpc>
              <a:spcBef>
                <a:spcPts val="0"/>
              </a:spcBef>
              <a:spcAft>
                <a:spcPts val="0"/>
              </a:spcAft>
              <a:buNone/>
              <a:defRPr/>
            </a:pPr>
            <a:endParaRPr sz="1700"/>
          </a:p>
          <a:p>
            <a:pPr marL="457200" lvl="0" indent="0" algn="l">
              <a:lnSpc>
                <a:spcPct val="100000"/>
              </a:lnSpc>
              <a:spcBef>
                <a:spcPts val="0"/>
              </a:spcBef>
              <a:spcAft>
                <a:spcPts val="0"/>
              </a:spcAft>
              <a:buNone/>
              <a:defRPr/>
            </a:pPr>
            <a:r>
              <a:rPr lang="en" sz="1700" b="1">
                <a:latin typeface="Open Sans"/>
                <a:ea typeface="Open Sans"/>
                <a:cs typeface="Open Sans"/>
              </a:rPr>
              <a:t>User Access: </a:t>
            </a:r>
            <a:r>
              <a:rPr lang="en" sz="1400" b="0">
                <a:latin typeface="Open Sans"/>
                <a:ea typeface="Open Sans"/>
                <a:cs typeface="Open Sans"/>
              </a:rPr>
              <a:t>employees have only read access to their own data. Employees don’t have access to salary data</a:t>
            </a:r>
            <a:r>
              <a:rPr lang="en" sz="1600" b="0">
                <a:latin typeface="Open Sans"/>
                <a:ea typeface="Open Sans"/>
                <a:cs typeface="Open Sans"/>
              </a:rPr>
              <a:t>.</a:t>
            </a:r>
            <a:endParaRPr sz="1600" b="0"/>
          </a:p>
          <a:p>
            <a:pPr marL="457200" lvl="0" indent="0" algn="l">
              <a:lnSpc>
                <a:spcPct val="100000"/>
              </a:lnSpc>
              <a:spcBef>
                <a:spcPts val="0"/>
              </a:spcBef>
              <a:spcAft>
                <a:spcPts val="0"/>
              </a:spcAft>
              <a:buNone/>
              <a:defRPr/>
            </a:pPr>
            <a:endParaRPr sz="1700"/>
          </a:p>
          <a:p>
            <a:pPr marL="457200" lvl="0" indent="-349250" algn="l">
              <a:spcBef>
                <a:spcPts val="0"/>
              </a:spcBef>
              <a:spcAft>
                <a:spcPts val="0"/>
              </a:spcAft>
              <a:buSzPts val="1900"/>
              <a:buFont typeface="Open Sans"/>
              <a:buChar char="●"/>
              <a:defRPr/>
            </a:pPr>
            <a:r>
              <a:rPr lang="en" sz="1900" b="1">
                <a:latin typeface="Open Sans"/>
                <a:ea typeface="Open Sans"/>
                <a:cs typeface="Open Sans"/>
              </a:rPr>
              <a:t>Scalability </a:t>
            </a:r>
            <a:endParaRPr sz="1900" b="1">
              <a:latin typeface="Open Sans"/>
              <a:ea typeface="Open Sans"/>
              <a:cs typeface="Open Sans"/>
            </a:endParaRPr>
          </a:p>
          <a:p>
            <a:pPr marL="457200" lvl="0" indent="0" algn="l">
              <a:spcBef>
                <a:spcPts val="1600"/>
              </a:spcBef>
              <a:spcAft>
                <a:spcPts val="0"/>
              </a:spcAft>
              <a:buNone/>
              <a:defRPr/>
            </a:pPr>
            <a:r>
              <a:rPr lang="en" sz="1400"/>
              <a:t>Current estimation is that there will be more of a read load and write, thus replication should be the initial strategy. But with the current data size, neither replication nor sharding is necessary. Scalability approaches can be applied when there’s a need for it. </a:t>
            </a:r>
            <a:endParaRPr sz="18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Flexibility</a:t>
            </a:r>
            <a:endParaRPr sz="1900"/>
          </a:p>
          <a:p>
            <a:pPr marL="457200" lvl="0" indent="0" algn="l">
              <a:spcBef>
                <a:spcPts val="1600"/>
              </a:spcBef>
              <a:spcAft>
                <a:spcPts val="0"/>
              </a:spcAft>
              <a:buNone/>
              <a:defRPr/>
            </a:pPr>
            <a:r>
              <a:rPr lang="en" sz="1400"/>
              <a:t>Data has been normalized to 3rd form, and security measures have been applied from the data modeling level. An application layer can easily sit in fron of this database and conumse data without having to do expensive queries. This eases further system integration.</a:t>
            </a:r>
            <a:endParaRPr sz="14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Storage &amp; retention</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700" b="1">
                <a:latin typeface="Open Sans"/>
                <a:ea typeface="Open Sans"/>
                <a:cs typeface="Open Sans"/>
              </a:rPr>
              <a:t>Storage (disk or in-memory): </a:t>
            </a:r>
            <a:r>
              <a:rPr lang="en" sz="1700"/>
              <a:t>1GB on disk storage. </a:t>
            </a:r>
            <a:endParaRPr sz="1700"/>
          </a:p>
          <a:p>
            <a:pPr marL="457200" lvl="0" indent="0" algn="l">
              <a:lnSpc>
                <a:spcPct val="100000"/>
              </a:lnSpc>
              <a:spcBef>
                <a:spcPts val="0"/>
              </a:spcBef>
              <a:spcAft>
                <a:spcPts val="0"/>
              </a:spcAft>
              <a:buNone/>
              <a:defRPr/>
            </a:pPr>
            <a:endParaRPr sz="1700"/>
          </a:p>
          <a:p>
            <a:pPr marL="457200" lvl="0" indent="0" algn="l">
              <a:lnSpc>
                <a:spcPct val="100000"/>
              </a:lnSpc>
              <a:spcBef>
                <a:spcPts val="0"/>
              </a:spcBef>
              <a:spcAft>
                <a:spcPts val="0"/>
              </a:spcAft>
              <a:buNone/>
              <a:defRPr/>
            </a:pPr>
            <a:r>
              <a:rPr lang="en" sz="1700" b="1">
                <a:latin typeface="Open Sans"/>
                <a:ea typeface="Open Sans"/>
                <a:cs typeface="Open Sans"/>
              </a:rPr>
              <a:t>Retention: </a:t>
            </a:r>
            <a:r>
              <a:rPr lang="en" sz="1700"/>
              <a:t>7 years to comply with federal regulations</a:t>
            </a:r>
            <a:endParaRPr sz="1700"/>
          </a:p>
          <a:p>
            <a:pPr marL="457200" lvl="0" indent="0" algn="l">
              <a:lnSpc>
                <a:spcPct val="100000"/>
              </a:lnSpc>
              <a:spcBef>
                <a:spcPts val="0"/>
              </a:spcBef>
              <a:spcAft>
                <a:spcPts val="0"/>
              </a:spcAft>
              <a:buNone/>
              <a:defRPr/>
            </a:pPr>
            <a:endParaRPr sz="1700"/>
          </a:p>
          <a:p>
            <a:pPr marL="457200" lvl="0" indent="-349250" algn="l">
              <a:spcBef>
                <a:spcPts val="0"/>
              </a:spcBef>
              <a:spcAft>
                <a:spcPts val="0"/>
              </a:spcAft>
              <a:buSzPts val="1900"/>
              <a:buFont typeface="Open Sans"/>
              <a:buChar char="●"/>
              <a:defRPr/>
            </a:pPr>
            <a:r>
              <a:rPr lang="en" sz="1900" b="1">
                <a:latin typeface="Open Sans"/>
                <a:ea typeface="Open Sans"/>
                <a:cs typeface="Open Sans"/>
              </a:rPr>
              <a:t>Backup</a:t>
            </a:r>
            <a:endParaRPr sz="1900" b="1">
              <a:latin typeface="Open Sans"/>
              <a:ea typeface="Open Sans"/>
              <a:cs typeface="Open Sans"/>
            </a:endParaRPr>
          </a:p>
          <a:p>
            <a:pPr marL="457200" lvl="0" indent="0" algn="l">
              <a:spcBef>
                <a:spcPts val="1600"/>
              </a:spcBef>
              <a:spcAft>
                <a:spcPts val="0"/>
              </a:spcAft>
              <a:buNone/>
              <a:defRPr/>
            </a:pPr>
            <a:r>
              <a:rPr lang="en" sz="1400"/>
              <a:t>Backup takes place based on priority: 1) standard backup is once per week, 2) archive backup is once per month, and 3) critical backup is once per week, and incremenetal backup daily.</a:t>
            </a:r>
            <a:endParaRPr sz="1400"/>
          </a:p>
          <a:p>
            <a:pPr marL="457200" lvl="0" indent="0" algn="l">
              <a:lnSpc>
                <a:spcPct val="100000"/>
              </a:lnSpc>
              <a:spcBef>
                <a:spcPts val="1600"/>
              </a:spcBef>
              <a:spcAft>
                <a:spcPts val="0"/>
              </a:spcAft>
              <a:buNone/>
              <a:defRPr/>
            </a:pPr>
            <a:endParaRPr sz="1700"/>
          </a:p>
          <a:p>
            <a:pPr marL="0" lvl="0" indent="0" algn="l">
              <a:lnSpc>
                <a:spcPct val="100000"/>
              </a:lnSpc>
              <a:spcBef>
                <a:spcPts val="0"/>
              </a:spcBef>
              <a:spcAft>
                <a:spcPts val="0"/>
              </a:spcAft>
              <a:buClr>
                <a:schemeClr val="dk1"/>
              </a:buClr>
              <a:buSzPts val="1100"/>
              <a:buFont typeface="Arial"/>
              <a:buNone/>
              <a:defRPr/>
            </a:pPr>
            <a:endParaRPr sz="17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36" name="Google Shape;236;p60"/>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2</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Relational Database Design</a:t>
            </a:r>
            <a:endParaRPr sz="3000">
              <a:solidFill>
                <a:srgbClr val="FFFFFF"/>
              </a:solidFill>
              <a:latin typeface="Open Sans"/>
              <a:ea typeface="Open Sans"/>
              <a:cs typeface="Open Sans"/>
            </a:endParaRPr>
          </a:p>
        </p:txBody>
      </p:sp>
      <p:sp>
        <p:nvSpPr>
          <p:cNvPr id="237" name="Google Shape;237;p60"/>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ONLYOFFICE/7.2.1.36</Application>
  <DocSecurity>0</DocSecurity>
  <PresentationFormat>On-screen Show (4:3)</PresentationFormat>
  <Paragraphs>0</Paragraphs>
  <Slides>30</Slides>
  <Notes>30</Notes>
  <HiddenSlides>0</HiddenSlides>
  <MMClips>2</MMClips>
  <ScaleCrop>0</ScaleCrop>
  <HeadingPairs>
    <vt:vector size="4" baseType="variant">
      <vt:variant>
        <vt:lpstr>Theme</vt:lpstr>
      </vt:variant>
      <vt:variant>
        <vt:i4>3</vt:i4>
      </vt:variant>
      <vt:variant>
        <vt:lpstr>Slide Titles</vt:lpstr>
      </vt:variant>
      <vt:variant>
        <vt:i4>30</vt:i4>
      </vt:variant>
    </vt:vector>
  </HeadingPairs>
  <TitlesOfParts>
    <vt:vector size="33" baseType="lpstr">
      <vt:lpstr>Theme 1</vt:lpstr>
      <vt:lpstr>Theme 2</vt:lpstr>
      <vt:lpstr>Theme 3</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2</cp:revision>
  <dcterms:modified xsi:type="dcterms:W3CDTF">2022-12-24T03:38:41Z</dcterms:modified>
  <cp:category/>
  <cp:contentStatus/>
  <cp:version/>
</cp:coreProperties>
</file>